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1" r:id="rId4"/>
    <p:sldId id="285" r:id="rId5"/>
    <p:sldId id="284" r:id="rId6"/>
    <p:sldId id="286" r:id="rId7"/>
    <p:sldId id="289" r:id="rId8"/>
    <p:sldId id="288" r:id="rId9"/>
    <p:sldId id="290" r:id="rId10"/>
    <p:sldId id="291" r:id="rId11"/>
    <p:sldId id="292" r:id="rId12"/>
    <p:sldId id="294" r:id="rId13"/>
    <p:sldId id="287" r:id="rId14"/>
    <p:sldId id="295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20A6C6"/>
    <a:srgbClr val="DEDEDE"/>
    <a:srgbClr val="075EDF"/>
    <a:srgbClr val="0654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5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828B56-A515-45B0-8B03-39301961A5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FBAE2-A4E8-49CD-8917-2E6E6AE27E6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FF4C7-161A-4996-8828-169273CCF37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3AF47-4A36-4DCC-96DC-F0F3BD1DDA95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3AF47-4A36-4DCC-96DC-F0F3BD1DDA95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3AF47-4A36-4DCC-96DC-F0F3BD1DDA95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3AF47-4A36-4DCC-96DC-F0F3BD1DDA95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3AF47-4A36-4DCC-96DC-F0F3BD1DDA95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3AF47-4A36-4DCC-96DC-F0F3BD1DDA95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71604" y="228600"/>
            <a:ext cx="7000924" cy="205739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Моя профессия</a:t>
            </a:r>
            <a:endParaRPr lang="ru-RU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81088" y="1928802"/>
            <a:ext cx="7134250" cy="392909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 жилищно-коммунального хозяйства.</a:t>
            </a:r>
          </a:p>
          <a:p>
            <a:pPr algn="ctr">
              <a:lnSpc>
                <a:spcPct val="90000"/>
              </a:lnSpc>
            </a:pP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Слесарь-сантехник.</a:t>
            </a:r>
          </a:p>
          <a:p>
            <a:pPr algn="ctr">
              <a:lnSpc>
                <a:spcPct val="90000"/>
              </a:lnSpc>
            </a:pP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Электрогазосварщик.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"/>
            <a:ext cx="7129482" cy="107154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слесарной мастерской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08720"/>
            <a:ext cx="3312368" cy="5225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08720"/>
            <a:ext cx="295232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"/>
            <a:ext cx="7129482" cy="857231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мастер-классах проводимых для школьников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96752"/>
            <a:ext cx="663009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"/>
            <a:ext cx="7129482" cy="85723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профессионального мастерства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 l="51258"/>
          <a:stretch>
            <a:fillRect/>
          </a:stretch>
        </p:blipFill>
        <p:spPr bwMode="auto">
          <a:xfrm>
            <a:off x="2195736" y="836712"/>
            <a:ext cx="586635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31520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Где работать?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71612"/>
            <a:ext cx="4643470" cy="505778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организациях, обеспечивающих контроль строительства и обслуживания жилых комплексов на строящихся объектах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эксплуатационных отделах на заводах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предприятиях, в офисах (где требуется постоянный контроль систем отопительного, сантехнического и вентиляционного оборудования)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ДЭЗах (дирекциях по эксплуатации зданий)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ремонтных мастерских,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частных компаниях по бытовому ремонту</a:t>
            </a:r>
          </a:p>
          <a:p>
            <a:endParaRPr lang="ru-RU" sz="1600" dirty="0"/>
          </a:p>
        </p:txBody>
      </p:sp>
      <p:pic>
        <p:nvPicPr>
          <p:cNvPr id="5" name="Picture 7" descr="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357298"/>
            <a:ext cx="364333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C:\Users\Админ\Desktop\2016180718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643338" cy="2738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Приходи к нам учиться!!!</a:t>
            </a:r>
            <a:endParaRPr lang="ru-RU" sz="4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24944"/>
            <a:ext cx="18573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92080" y="1340768"/>
            <a:ext cx="3312368" cy="432048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000" dirty="0" smtClean="0"/>
              <a:t>                                                     </a:t>
            </a:r>
            <a:endParaRPr lang="ru-RU" sz="2000" dirty="0" smtClean="0"/>
          </a:p>
          <a:p>
            <a:pPr algn="ctr">
              <a:lnSpc>
                <a:spcPct val="80000"/>
              </a:lnSpc>
              <a:buNone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  Сантехнические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работы — важный этап в строительстве, ведь от их качества зависит уют и комфортное проживание жильцов в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доме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G:\Презентация\a332a96dfbd0e952d84828d6c2c637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3854802" cy="4471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15200" cy="18478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Квалифицированный монтажник санитарно-технических систем и оборудования должен знать: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7315200" cy="44862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строительного дела, гидравлики, аэродинамики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отопительных и кондиционирующих систем, систем очистки воздуха, воды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технологию проведения сантехнических работ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и применение слесарных и измерительных инструментов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и качества сантехнических материалов, изделий, деталей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способы монтажа сантехники, обработки материалов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проектно-сметную документацию на монтаж обслуживаемых систем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резьбовых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соединений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разбираться в чертежах из технического паспорта оборудования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диагностику дефектов сантехнического оборудования; определять годность отдельных деталей, узлов, элементов сантехники для дальнейшей эксплуатации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производить техническое обслуживание, монтаж и мелкий ремонт сантехнического оборудования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 подбирать трубы и фасонные части к ним по названиям и размерам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 силу и направление рабочих движений, с учетом сопротивления материала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315200" cy="78581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Значимость профессии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214422"/>
            <a:ext cx="5286380" cy="5643578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строительство, обслуживание жилых и производственных зданий невозможно без сантехника. Холодное и горячее водоснабжение, канализация, центральное отопление — все эти коммуникации и их бесперебойное функционирование зависят от профессионализма сантехника. Постоянно совершенствующаяся сантехника, методы её монтажа, все более качественные материалы не позволяют сантехнику оставаться на месте в плане профессиональных умений и квалификации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4098" name="Picture 2" descr="G:\Презентация\216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17950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15200" cy="12144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Электросварщик ручной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сварки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714488"/>
            <a:ext cx="4214842" cy="4914912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   </a:t>
            </a: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Сварщик — профессия ответственная, почти виртуозная, от качества работы которого зависит многое — долговечность и устойчивость строительных конструкций, работа и срок службы различной техники. Без него нельзя построить высокие здания, машины, корабли.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Админ\Desktop\Svarochnaya-maska-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566199" cy="4054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31520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Значимость профессии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285860"/>
            <a:ext cx="4643470" cy="534354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endParaRPr lang="ru-RU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Сварочные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применяются во многих отраслях промышленности. Сварщики трудятся на стройплощадках, создавая конструкции и системы различных коммуникаций, в промышленности, где применяют свой опыт и навыки в машиностроении, кораблестроении и в других областях, таких как, энергетика, нефтеперерабатывающая промышленность, сельское хозяйство. </a:t>
            </a:r>
          </a:p>
          <a:p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Админ\Desktop\welding_engine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203847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"/>
            <a:ext cx="7200920" cy="107154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Мастерская санитарно-технических систем</a:t>
            </a:r>
            <a:endParaRPr lang="en-US" sz="36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800" dirty="0">
              <a:solidFill>
                <a:srgbClr val="4D4D4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24744"/>
            <a:ext cx="71642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"/>
            <a:ext cx="7200920" cy="107154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Студенты в процессе работы в мастерских</a:t>
            </a:r>
            <a:endParaRPr lang="en-US" sz="36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84784"/>
            <a:ext cx="259228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700808"/>
            <a:ext cx="3312368" cy="3871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0826" y="0"/>
            <a:ext cx="2414574" cy="54292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сварочной мастерской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2656"/>
            <a:ext cx="240973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52936"/>
            <a:ext cx="2831511" cy="3775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199</TotalTime>
  <Words>395</Words>
  <Application>Microsoft Office PowerPoint</Application>
  <PresentationFormat>Экран (4:3)</PresentationFormat>
  <Paragraphs>57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</vt:lpstr>
      <vt:lpstr>Моя профессия</vt:lpstr>
      <vt:lpstr>Слайд 2</vt:lpstr>
      <vt:lpstr>Квалифицированный монтажник санитарно-технических систем и оборудования должен знать:</vt:lpstr>
      <vt:lpstr>Значимость профессии</vt:lpstr>
      <vt:lpstr>Электросварщик ручной  сварки</vt:lpstr>
      <vt:lpstr>Значимость профессии</vt:lpstr>
      <vt:lpstr>Мастерская санитарно-технических систем</vt:lpstr>
      <vt:lpstr>Студенты в процессе работы в мастерских</vt:lpstr>
      <vt:lpstr>В сварочной мастерской</vt:lpstr>
      <vt:lpstr>В слесарной мастерской</vt:lpstr>
      <vt:lpstr>Участие в мастер-классах проводимых для школьников</vt:lpstr>
      <vt:lpstr>Конкурс профессионального мастерства</vt:lpstr>
      <vt:lpstr>Где работать?</vt:lpstr>
      <vt:lpstr>Приходи к нам учиться!!!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Sandanova</cp:lastModifiedBy>
  <cp:revision>33</cp:revision>
  <dcterms:created xsi:type="dcterms:W3CDTF">2019-02-03T09:04:40Z</dcterms:created>
  <dcterms:modified xsi:type="dcterms:W3CDTF">2020-05-12T03:19:57Z</dcterms:modified>
</cp:coreProperties>
</file>