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21" r:id="rId2"/>
    <p:sldId id="331" r:id="rId3"/>
    <p:sldId id="336" r:id="rId4"/>
    <p:sldId id="351" r:id="rId5"/>
    <p:sldId id="390" r:id="rId6"/>
    <p:sldId id="341" r:id="rId7"/>
    <p:sldId id="344" r:id="rId8"/>
    <p:sldId id="354" r:id="rId9"/>
    <p:sldId id="368" r:id="rId10"/>
    <p:sldId id="366" r:id="rId11"/>
    <p:sldId id="369" r:id="rId12"/>
    <p:sldId id="370" r:id="rId13"/>
    <p:sldId id="371" r:id="rId14"/>
    <p:sldId id="372" r:id="rId15"/>
    <p:sldId id="373" r:id="rId16"/>
    <p:sldId id="374" r:id="rId17"/>
    <p:sldId id="375" r:id="rId18"/>
    <p:sldId id="376" r:id="rId19"/>
    <p:sldId id="377" r:id="rId20"/>
    <p:sldId id="385" r:id="rId21"/>
    <p:sldId id="386" r:id="rId22"/>
    <p:sldId id="389" r:id="rId23"/>
    <p:sldId id="387" r:id="rId24"/>
    <p:sldId id="312" r:id="rId25"/>
  </p:sldIdLst>
  <p:sldSz cx="9144000" cy="6858000" type="screen4x3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CB3FE33-E3EE-4E32-BE14-CA46BD51998A}">
          <p14:sldIdLst>
            <p14:sldId id="321"/>
            <p14:sldId id="331"/>
            <p14:sldId id="336"/>
          </p14:sldIdLst>
        </p14:section>
        <p14:section name="Раздел без заголовка" id="{2055D35D-7EC7-4032-97BE-ECACB8F64F7E}">
          <p14:sldIdLst>
            <p14:sldId id="351"/>
            <p14:sldId id="390"/>
            <p14:sldId id="341"/>
            <p14:sldId id="344"/>
            <p14:sldId id="354"/>
            <p14:sldId id="368"/>
            <p14:sldId id="366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85"/>
            <p14:sldId id="386"/>
            <p14:sldId id="389"/>
            <p14:sldId id="387"/>
            <p14:sldId id="3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AFD"/>
    <a:srgbClr val="E25934"/>
    <a:srgbClr val="D343BE"/>
    <a:srgbClr val="542AEC"/>
    <a:srgbClr val="65D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93503" autoAdjust="0"/>
  </p:normalViewPr>
  <p:slideViewPr>
    <p:cSldViewPr>
      <p:cViewPr varScale="1">
        <p:scale>
          <a:sx n="108" d="100"/>
          <a:sy n="108" d="100"/>
        </p:scale>
        <p:origin x="177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0475" cy="497046"/>
          </a:xfrm>
          <a:prstGeom prst="rect">
            <a:avLst/>
          </a:prstGeom>
        </p:spPr>
        <p:txBody>
          <a:bodyPr vert="horz" lIns="91449" tIns="45724" rIns="91449" bIns="4572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9" y="1"/>
            <a:ext cx="2950475" cy="497046"/>
          </a:xfrm>
          <a:prstGeom prst="rect">
            <a:avLst/>
          </a:prstGeom>
        </p:spPr>
        <p:txBody>
          <a:bodyPr vert="horz" lIns="91449" tIns="45724" rIns="91449" bIns="45724" rtlCol="0"/>
          <a:lstStyle>
            <a:lvl1pPr algn="r">
              <a:defRPr sz="1200"/>
            </a:lvl1pPr>
          </a:lstStyle>
          <a:p>
            <a:fld id="{02FEE2C6-8EDE-4AB2-B1F1-40E15F4A4AA1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4" rIns="91449" bIns="4572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21941"/>
            <a:ext cx="5447030" cy="4473416"/>
          </a:xfrm>
          <a:prstGeom prst="rect">
            <a:avLst/>
          </a:prstGeom>
        </p:spPr>
        <p:txBody>
          <a:bodyPr vert="horz" lIns="91449" tIns="45724" rIns="91449" bIns="4572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2154"/>
            <a:ext cx="2950475" cy="497046"/>
          </a:xfrm>
          <a:prstGeom prst="rect">
            <a:avLst/>
          </a:prstGeom>
        </p:spPr>
        <p:txBody>
          <a:bodyPr vert="horz" lIns="91449" tIns="45724" rIns="91449" bIns="4572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9" y="9442154"/>
            <a:ext cx="2950475" cy="497046"/>
          </a:xfrm>
          <a:prstGeom prst="rect">
            <a:avLst/>
          </a:prstGeom>
        </p:spPr>
        <p:txBody>
          <a:bodyPr vert="horz" lIns="91449" tIns="45724" rIns="91449" bIns="45724" rtlCol="0" anchor="b"/>
          <a:lstStyle>
            <a:lvl1pPr algn="r">
              <a:defRPr sz="1200"/>
            </a:lvl1pPr>
          </a:lstStyle>
          <a:p>
            <a:fld id="{88EDA1C4-C3CF-4947-A6A2-6E12E3F6D2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297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DA1C4-C3CF-4947-A6A2-6E12E3F6D2F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137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06">
              <a:defRPr/>
            </a:pPr>
            <a:fld id="{88EDA1C4-C3CF-4947-A6A2-6E12E3F6D2F3}" type="slidenum">
              <a:rPr lang="ru-RU">
                <a:solidFill>
                  <a:prstClr val="black"/>
                </a:solidFill>
                <a:latin typeface="Calibri"/>
              </a:rPr>
              <a:pPr defTabSz="914306">
                <a:defRPr/>
              </a:pPr>
              <a:t>3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8857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DA1C4-C3CF-4947-A6A2-6E12E3F6D2F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498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ая соединительная линия 4"/>
          <p:cNvSpPr>
            <a:spLocks noChangeShapeType="1"/>
          </p:cNvSpPr>
          <p:nvPr userDrawn="1"/>
        </p:nvSpPr>
        <p:spPr bwMode="auto">
          <a:xfrm>
            <a:off x="107504" y="6525342"/>
            <a:ext cx="8928992" cy="1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72237" y="6630749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6" name="TextBox 35"/>
          <p:cNvSpPr txBox="1"/>
          <p:nvPr userDrawn="1"/>
        </p:nvSpPr>
        <p:spPr>
          <a:xfrm>
            <a:off x="192689" y="6525344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B2FBE32-18F4-46A0-AB68-B96ED4A27937}" type="slidenum">
              <a:rPr lang="ru-RU" sz="1400" b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/>
              <a:t>‹#›</a:t>
            </a:fld>
            <a:endParaRPr lang="ru-RU" sz="14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37" name="Группа 213"/>
          <p:cNvGrpSpPr/>
          <p:nvPr userDrawn="1"/>
        </p:nvGrpSpPr>
        <p:grpSpPr>
          <a:xfrm>
            <a:off x="8208912" y="144016"/>
            <a:ext cx="827584" cy="764704"/>
            <a:chOff x="3851920" y="3743960"/>
            <a:chExt cx="738962" cy="642409"/>
          </a:xfrm>
        </p:grpSpPr>
        <p:sp>
          <p:nvSpPr>
            <p:cNvPr id="38" name="AutoShape 241"/>
            <p:cNvSpPr>
              <a:spLocks noChangeAspect="1" noChangeArrowheads="1" noTextEdit="1"/>
            </p:cNvSpPr>
            <p:nvPr/>
          </p:nvSpPr>
          <p:spPr bwMode="auto">
            <a:xfrm>
              <a:off x="3851920" y="3743960"/>
              <a:ext cx="738962" cy="642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242"/>
            <p:cNvSpPr>
              <a:spLocks/>
            </p:cNvSpPr>
            <p:nvPr/>
          </p:nvSpPr>
          <p:spPr bwMode="auto">
            <a:xfrm>
              <a:off x="4304121" y="4055516"/>
              <a:ext cx="59558" cy="25261"/>
            </a:xfrm>
            <a:custGeom>
              <a:avLst/>
              <a:gdLst>
                <a:gd name="T0" fmla="*/ 0 w 27"/>
                <a:gd name="T1" fmla="*/ 2147483647 h 12"/>
                <a:gd name="T2" fmla="*/ 2147483647 w 27"/>
                <a:gd name="T3" fmla="*/ 2147483647 h 12"/>
                <a:gd name="T4" fmla="*/ 2147483647 w 27"/>
                <a:gd name="T5" fmla="*/ 0 h 12"/>
                <a:gd name="T6" fmla="*/ 2147483647 w 27"/>
                <a:gd name="T7" fmla="*/ 0 h 12"/>
                <a:gd name="T8" fmla="*/ 0 w 27"/>
                <a:gd name="T9" fmla="*/ 214748364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2"/>
                <a:gd name="T17" fmla="*/ 27 w 27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2">
                  <a:moveTo>
                    <a:pt x="0" y="9"/>
                  </a:moveTo>
                  <a:lnTo>
                    <a:pt x="20" y="12"/>
                  </a:lnTo>
                  <a:cubicBezTo>
                    <a:pt x="22" y="8"/>
                    <a:pt x="26" y="5"/>
                    <a:pt x="27" y="0"/>
                  </a:cubicBezTo>
                  <a:lnTo>
                    <a:pt x="1" y="0"/>
                  </a:lnTo>
                  <a:cubicBezTo>
                    <a:pt x="1" y="3"/>
                    <a:pt x="0" y="7"/>
                    <a:pt x="0" y="9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243"/>
            <p:cNvSpPr>
              <a:spLocks/>
            </p:cNvSpPr>
            <p:nvPr/>
          </p:nvSpPr>
          <p:spPr bwMode="auto">
            <a:xfrm>
              <a:off x="4074712" y="4055516"/>
              <a:ext cx="57352" cy="29472"/>
            </a:xfrm>
            <a:custGeom>
              <a:avLst/>
              <a:gdLst>
                <a:gd name="T0" fmla="*/ 2147483647 w 26"/>
                <a:gd name="T1" fmla="*/ 0 h 14"/>
                <a:gd name="T2" fmla="*/ 2147483647 w 26"/>
                <a:gd name="T3" fmla="*/ 0 h 14"/>
                <a:gd name="T4" fmla="*/ 0 w 26"/>
                <a:gd name="T5" fmla="*/ 2147483647 h 14"/>
                <a:gd name="T6" fmla="*/ 2147483647 w 26"/>
                <a:gd name="T7" fmla="*/ 2147483647 h 14"/>
                <a:gd name="T8" fmla="*/ 2147483647 w 26"/>
                <a:gd name="T9" fmla="*/ 2147483647 h 14"/>
                <a:gd name="T10" fmla="*/ 2147483647 w 26"/>
                <a:gd name="T11" fmla="*/ 2147483647 h 14"/>
                <a:gd name="T12" fmla="*/ 2147483647 w 26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14"/>
                <a:gd name="T23" fmla="*/ 26 w 26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14">
                  <a:moveTo>
                    <a:pt x="26" y="0"/>
                  </a:moveTo>
                  <a:lnTo>
                    <a:pt x="5" y="0"/>
                  </a:lnTo>
                  <a:cubicBezTo>
                    <a:pt x="4" y="5"/>
                    <a:pt x="1" y="9"/>
                    <a:pt x="0" y="14"/>
                  </a:cubicBezTo>
                  <a:lnTo>
                    <a:pt x="6" y="13"/>
                  </a:lnTo>
                  <a:cubicBezTo>
                    <a:pt x="6" y="13"/>
                    <a:pt x="6" y="12"/>
                    <a:pt x="6" y="12"/>
                  </a:cubicBezTo>
                  <a:lnTo>
                    <a:pt x="26" y="8"/>
                  </a:lnTo>
                  <a:cubicBezTo>
                    <a:pt x="26" y="5"/>
                    <a:pt x="26" y="2"/>
                    <a:pt x="26" y="0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244"/>
            <p:cNvSpPr>
              <a:spLocks/>
            </p:cNvSpPr>
            <p:nvPr/>
          </p:nvSpPr>
          <p:spPr bwMode="auto">
            <a:xfrm>
              <a:off x="4297503" y="4076567"/>
              <a:ext cx="63970" cy="27366"/>
            </a:xfrm>
            <a:custGeom>
              <a:avLst/>
              <a:gdLst>
                <a:gd name="T0" fmla="*/ 0 w 29"/>
                <a:gd name="T1" fmla="*/ 2147483647 h 13"/>
                <a:gd name="T2" fmla="*/ 2147483647 w 29"/>
                <a:gd name="T3" fmla="*/ 2147483647 h 13"/>
                <a:gd name="T4" fmla="*/ 2147483647 w 29"/>
                <a:gd name="T5" fmla="*/ 2147483647 h 13"/>
                <a:gd name="T6" fmla="*/ 2147483647 w 29"/>
                <a:gd name="T7" fmla="*/ 0 h 13"/>
                <a:gd name="T8" fmla="*/ 2147483647 w 29"/>
                <a:gd name="T9" fmla="*/ 2147483647 h 13"/>
                <a:gd name="T10" fmla="*/ 2147483647 w 29"/>
                <a:gd name="T11" fmla="*/ 2147483647 h 13"/>
                <a:gd name="T12" fmla="*/ 2147483647 w 29"/>
                <a:gd name="T13" fmla="*/ 2147483647 h 13"/>
                <a:gd name="T14" fmla="*/ 2147483647 w 29"/>
                <a:gd name="T15" fmla="*/ 0 h 13"/>
                <a:gd name="T16" fmla="*/ 2147483647 w 29"/>
                <a:gd name="T17" fmla="*/ 0 h 13"/>
                <a:gd name="T18" fmla="*/ 0 w 29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13"/>
                <a:gd name="T32" fmla="*/ 29 w 29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13">
                  <a:moveTo>
                    <a:pt x="0" y="6"/>
                  </a:moveTo>
                  <a:lnTo>
                    <a:pt x="19" y="13"/>
                  </a:lnTo>
                  <a:cubicBezTo>
                    <a:pt x="22" y="10"/>
                    <a:pt x="28" y="7"/>
                    <a:pt x="29" y="1"/>
                  </a:cubicBezTo>
                  <a:lnTo>
                    <a:pt x="25" y="0"/>
                  </a:lnTo>
                  <a:cubicBezTo>
                    <a:pt x="25" y="1"/>
                    <a:pt x="24" y="2"/>
                    <a:pt x="23" y="3"/>
                  </a:cubicBezTo>
                  <a:lnTo>
                    <a:pt x="22" y="3"/>
                  </a:lnTo>
                  <a:lnTo>
                    <a:pt x="2" y="0"/>
                  </a:lnTo>
                  <a:cubicBezTo>
                    <a:pt x="2" y="2"/>
                    <a:pt x="1" y="4"/>
                    <a:pt x="0" y="6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245"/>
            <p:cNvSpPr>
              <a:spLocks/>
            </p:cNvSpPr>
            <p:nvPr/>
          </p:nvSpPr>
          <p:spPr bwMode="auto">
            <a:xfrm>
              <a:off x="4288680" y="4091303"/>
              <a:ext cx="66176" cy="35787"/>
            </a:xfrm>
            <a:custGeom>
              <a:avLst/>
              <a:gdLst>
                <a:gd name="T0" fmla="*/ 0 w 30"/>
                <a:gd name="T1" fmla="*/ 2147483647 h 17"/>
                <a:gd name="T2" fmla="*/ 2147483647 w 30"/>
                <a:gd name="T3" fmla="*/ 2147483647 h 17"/>
                <a:gd name="T4" fmla="*/ 2147483647 w 30"/>
                <a:gd name="T5" fmla="*/ 2147483647 h 17"/>
                <a:gd name="T6" fmla="*/ 2147483647 w 30"/>
                <a:gd name="T7" fmla="*/ 2147483647 h 17"/>
                <a:gd name="T8" fmla="*/ 2147483647 w 30"/>
                <a:gd name="T9" fmla="*/ 2147483647 h 17"/>
                <a:gd name="T10" fmla="*/ 2147483647 w 30"/>
                <a:gd name="T11" fmla="*/ 2147483647 h 17"/>
                <a:gd name="T12" fmla="*/ 2147483647 w 30"/>
                <a:gd name="T13" fmla="*/ 2147483647 h 17"/>
                <a:gd name="T14" fmla="*/ 2147483647 w 30"/>
                <a:gd name="T15" fmla="*/ 0 h 17"/>
                <a:gd name="T16" fmla="*/ 2147483647 w 30"/>
                <a:gd name="T17" fmla="*/ 0 h 17"/>
                <a:gd name="T18" fmla="*/ 0 w 30"/>
                <a:gd name="T19" fmla="*/ 2147483647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17"/>
                <a:gd name="T32" fmla="*/ 30 w 30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17">
                  <a:moveTo>
                    <a:pt x="0" y="6"/>
                  </a:moveTo>
                  <a:lnTo>
                    <a:pt x="16" y="17"/>
                  </a:lnTo>
                  <a:cubicBezTo>
                    <a:pt x="20" y="15"/>
                    <a:pt x="27" y="13"/>
                    <a:pt x="30" y="7"/>
                  </a:cubicBezTo>
                  <a:lnTo>
                    <a:pt x="25" y="6"/>
                  </a:lnTo>
                  <a:cubicBezTo>
                    <a:pt x="24" y="6"/>
                    <a:pt x="24" y="7"/>
                    <a:pt x="23" y="7"/>
                  </a:cubicBezTo>
                  <a:lnTo>
                    <a:pt x="23" y="8"/>
                  </a:lnTo>
                  <a:lnTo>
                    <a:pt x="22" y="7"/>
                  </a:lnTo>
                  <a:lnTo>
                    <a:pt x="4" y="0"/>
                  </a:lnTo>
                  <a:cubicBezTo>
                    <a:pt x="3" y="2"/>
                    <a:pt x="1" y="4"/>
                    <a:pt x="0" y="6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246"/>
            <p:cNvSpPr>
              <a:spLocks/>
            </p:cNvSpPr>
            <p:nvPr/>
          </p:nvSpPr>
          <p:spPr bwMode="auto">
            <a:xfrm>
              <a:off x="4277650" y="4103934"/>
              <a:ext cx="63970" cy="42102"/>
            </a:xfrm>
            <a:custGeom>
              <a:avLst/>
              <a:gdLst>
                <a:gd name="T0" fmla="*/ 0 w 29"/>
                <a:gd name="T1" fmla="*/ 2147483647 h 20"/>
                <a:gd name="T2" fmla="*/ 2147483647 w 29"/>
                <a:gd name="T3" fmla="*/ 2147483647 h 20"/>
                <a:gd name="T4" fmla="*/ 2147483647 w 29"/>
                <a:gd name="T5" fmla="*/ 2147483647 h 20"/>
                <a:gd name="T6" fmla="*/ 2147483647 w 29"/>
                <a:gd name="T7" fmla="*/ 2147483647 h 20"/>
                <a:gd name="T8" fmla="*/ 2147483647 w 29"/>
                <a:gd name="T9" fmla="*/ 2147483647 h 20"/>
                <a:gd name="T10" fmla="*/ 2147483647 w 29"/>
                <a:gd name="T11" fmla="*/ 2147483647 h 20"/>
                <a:gd name="T12" fmla="*/ 2147483647 w 29"/>
                <a:gd name="T13" fmla="*/ 2147483647 h 20"/>
                <a:gd name="T14" fmla="*/ 2147483647 w 29"/>
                <a:gd name="T15" fmla="*/ 0 h 20"/>
                <a:gd name="T16" fmla="*/ 2147483647 w 29"/>
                <a:gd name="T17" fmla="*/ 0 h 20"/>
                <a:gd name="T18" fmla="*/ 0 w 29"/>
                <a:gd name="T19" fmla="*/ 2147483647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20"/>
                <a:gd name="T32" fmla="*/ 29 w 29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20">
                  <a:moveTo>
                    <a:pt x="0" y="5"/>
                  </a:moveTo>
                  <a:lnTo>
                    <a:pt x="14" y="20"/>
                  </a:lnTo>
                  <a:cubicBezTo>
                    <a:pt x="18" y="18"/>
                    <a:pt x="25" y="18"/>
                    <a:pt x="29" y="13"/>
                  </a:cubicBezTo>
                  <a:lnTo>
                    <a:pt x="25" y="10"/>
                  </a:lnTo>
                  <a:cubicBezTo>
                    <a:pt x="24" y="11"/>
                    <a:pt x="23" y="11"/>
                    <a:pt x="22" y="12"/>
                  </a:cubicBezTo>
                  <a:lnTo>
                    <a:pt x="21" y="12"/>
                  </a:lnTo>
                  <a:lnTo>
                    <a:pt x="5" y="0"/>
                  </a:lnTo>
                  <a:cubicBezTo>
                    <a:pt x="3" y="2"/>
                    <a:pt x="1" y="4"/>
                    <a:pt x="0" y="5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247"/>
            <p:cNvSpPr>
              <a:spLocks/>
            </p:cNvSpPr>
            <p:nvPr/>
          </p:nvSpPr>
          <p:spPr bwMode="auto">
            <a:xfrm>
              <a:off x="4262209" y="4116564"/>
              <a:ext cx="57352" cy="46312"/>
            </a:xfrm>
            <a:custGeom>
              <a:avLst/>
              <a:gdLst>
                <a:gd name="T0" fmla="*/ 0 w 26"/>
                <a:gd name="T1" fmla="*/ 2147483647 h 22"/>
                <a:gd name="T2" fmla="*/ 2147483647 w 26"/>
                <a:gd name="T3" fmla="*/ 2147483647 h 22"/>
                <a:gd name="T4" fmla="*/ 2147483647 w 26"/>
                <a:gd name="T5" fmla="*/ 2147483647 h 22"/>
                <a:gd name="T6" fmla="*/ 2147483647 w 26"/>
                <a:gd name="T7" fmla="*/ 2147483647 h 22"/>
                <a:gd name="T8" fmla="*/ 2147483647 w 26"/>
                <a:gd name="T9" fmla="*/ 2147483647 h 22"/>
                <a:gd name="T10" fmla="*/ 2147483647 w 26"/>
                <a:gd name="T11" fmla="*/ 2147483647 h 22"/>
                <a:gd name="T12" fmla="*/ 2147483647 w 26"/>
                <a:gd name="T13" fmla="*/ 2147483647 h 22"/>
                <a:gd name="T14" fmla="*/ 2147483647 w 26"/>
                <a:gd name="T15" fmla="*/ 0 h 22"/>
                <a:gd name="T16" fmla="*/ 2147483647 w 26"/>
                <a:gd name="T17" fmla="*/ 0 h 22"/>
                <a:gd name="T18" fmla="*/ 0 w 26"/>
                <a:gd name="T19" fmla="*/ 214748364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2"/>
                <a:gd name="T32" fmla="*/ 26 w 26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2">
                  <a:moveTo>
                    <a:pt x="0" y="4"/>
                  </a:moveTo>
                  <a:lnTo>
                    <a:pt x="10" y="21"/>
                  </a:lnTo>
                  <a:cubicBezTo>
                    <a:pt x="15" y="20"/>
                    <a:pt x="21" y="22"/>
                    <a:pt x="26" y="18"/>
                  </a:cubicBezTo>
                  <a:lnTo>
                    <a:pt x="23" y="14"/>
                  </a:lnTo>
                  <a:cubicBezTo>
                    <a:pt x="22" y="14"/>
                    <a:pt x="21" y="15"/>
                    <a:pt x="21" y="15"/>
                  </a:cubicBezTo>
                  <a:lnTo>
                    <a:pt x="20" y="15"/>
                  </a:lnTo>
                  <a:lnTo>
                    <a:pt x="6" y="0"/>
                  </a:lnTo>
                  <a:cubicBezTo>
                    <a:pt x="4" y="1"/>
                    <a:pt x="2" y="3"/>
                    <a:pt x="0" y="4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248"/>
            <p:cNvSpPr>
              <a:spLocks/>
            </p:cNvSpPr>
            <p:nvPr/>
          </p:nvSpPr>
          <p:spPr bwMode="auto">
            <a:xfrm>
              <a:off x="4246768" y="4124985"/>
              <a:ext cx="48529" cy="50523"/>
            </a:xfrm>
            <a:custGeom>
              <a:avLst/>
              <a:gdLst>
                <a:gd name="T0" fmla="*/ 0 w 22"/>
                <a:gd name="T1" fmla="*/ 2147483647 h 24"/>
                <a:gd name="T2" fmla="*/ 2147483647 w 22"/>
                <a:gd name="T3" fmla="*/ 2147483647 h 24"/>
                <a:gd name="T4" fmla="*/ 2147483647 w 22"/>
                <a:gd name="T5" fmla="*/ 2147483647 h 24"/>
                <a:gd name="T6" fmla="*/ 2147483647 w 22"/>
                <a:gd name="T7" fmla="*/ 2147483647 h 24"/>
                <a:gd name="T8" fmla="*/ 2147483647 w 22"/>
                <a:gd name="T9" fmla="*/ 2147483647 h 24"/>
                <a:gd name="T10" fmla="*/ 2147483647 w 22"/>
                <a:gd name="T11" fmla="*/ 2147483647 h 24"/>
                <a:gd name="T12" fmla="*/ 2147483647 w 22"/>
                <a:gd name="T13" fmla="*/ 2147483647 h 24"/>
                <a:gd name="T14" fmla="*/ 2147483647 w 22"/>
                <a:gd name="T15" fmla="*/ 0 h 24"/>
                <a:gd name="T16" fmla="*/ 0 w 22"/>
                <a:gd name="T17" fmla="*/ 2147483647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24"/>
                <a:gd name="T29" fmla="*/ 22 w 22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24">
                  <a:moveTo>
                    <a:pt x="0" y="3"/>
                  </a:moveTo>
                  <a:lnTo>
                    <a:pt x="5" y="21"/>
                  </a:lnTo>
                  <a:cubicBezTo>
                    <a:pt x="10" y="22"/>
                    <a:pt x="17" y="24"/>
                    <a:pt x="22" y="21"/>
                  </a:cubicBezTo>
                  <a:lnTo>
                    <a:pt x="20" y="18"/>
                  </a:lnTo>
                  <a:cubicBezTo>
                    <a:pt x="19" y="18"/>
                    <a:pt x="18" y="18"/>
                    <a:pt x="17" y="18"/>
                  </a:cubicBezTo>
                  <a:lnTo>
                    <a:pt x="16" y="18"/>
                  </a:lnTo>
                  <a:lnTo>
                    <a:pt x="16" y="17"/>
                  </a:lnTo>
                  <a:lnTo>
                    <a:pt x="7" y="0"/>
                  </a:lnTo>
                  <a:cubicBezTo>
                    <a:pt x="4" y="2"/>
                    <a:pt x="2" y="3"/>
                    <a:pt x="0" y="3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249"/>
            <p:cNvSpPr>
              <a:spLocks/>
            </p:cNvSpPr>
            <p:nvPr/>
          </p:nvSpPr>
          <p:spPr bwMode="auto">
            <a:xfrm>
              <a:off x="4226916" y="4133405"/>
              <a:ext cx="39705" cy="52628"/>
            </a:xfrm>
            <a:custGeom>
              <a:avLst/>
              <a:gdLst>
                <a:gd name="T0" fmla="*/ 0 w 18"/>
                <a:gd name="T1" fmla="*/ 2147483647 h 25"/>
                <a:gd name="T2" fmla="*/ 2147483647 w 18"/>
                <a:gd name="T3" fmla="*/ 2147483647 h 25"/>
                <a:gd name="T4" fmla="*/ 2147483647 w 18"/>
                <a:gd name="T5" fmla="*/ 2147483647 h 25"/>
                <a:gd name="T6" fmla="*/ 2147483647 w 18"/>
                <a:gd name="T7" fmla="*/ 2147483647 h 25"/>
                <a:gd name="T8" fmla="*/ 2147483647 w 18"/>
                <a:gd name="T9" fmla="*/ 2147483647 h 25"/>
                <a:gd name="T10" fmla="*/ 2147483647 w 18"/>
                <a:gd name="T11" fmla="*/ 2147483647 h 25"/>
                <a:gd name="T12" fmla="*/ 2147483647 w 18"/>
                <a:gd name="T13" fmla="*/ 2147483647 h 25"/>
                <a:gd name="T14" fmla="*/ 2147483647 w 18"/>
                <a:gd name="T15" fmla="*/ 0 h 25"/>
                <a:gd name="T16" fmla="*/ 0 w 18"/>
                <a:gd name="T17" fmla="*/ 2147483647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25"/>
                <a:gd name="T29" fmla="*/ 18 w 18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25">
                  <a:moveTo>
                    <a:pt x="0" y="1"/>
                  </a:moveTo>
                  <a:lnTo>
                    <a:pt x="2" y="20"/>
                  </a:lnTo>
                  <a:cubicBezTo>
                    <a:pt x="6" y="21"/>
                    <a:pt x="12" y="25"/>
                    <a:pt x="18" y="23"/>
                  </a:cubicBezTo>
                  <a:lnTo>
                    <a:pt x="16" y="18"/>
                  </a:lnTo>
                  <a:cubicBezTo>
                    <a:pt x="15" y="18"/>
                    <a:pt x="15" y="18"/>
                    <a:pt x="14" y="18"/>
                  </a:cubicBezTo>
                  <a:lnTo>
                    <a:pt x="13" y="18"/>
                  </a:lnTo>
                  <a:lnTo>
                    <a:pt x="8" y="0"/>
                  </a:lnTo>
                  <a:cubicBezTo>
                    <a:pt x="5" y="0"/>
                    <a:pt x="3" y="1"/>
                    <a:pt x="0" y="1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250"/>
            <p:cNvSpPr>
              <a:spLocks/>
            </p:cNvSpPr>
            <p:nvPr/>
          </p:nvSpPr>
          <p:spPr bwMode="auto">
            <a:xfrm>
              <a:off x="4204857" y="4135510"/>
              <a:ext cx="33088" cy="54733"/>
            </a:xfrm>
            <a:custGeom>
              <a:avLst/>
              <a:gdLst>
                <a:gd name="T0" fmla="*/ 2147483647 w 15"/>
                <a:gd name="T1" fmla="*/ 0 h 26"/>
                <a:gd name="T2" fmla="*/ 0 w 15"/>
                <a:gd name="T3" fmla="*/ 2147483647 h 26"/>
                <a:gd name="T4" fmla="*/ 2147483647 w 15"/>
                <a:gd name="T5" fmla="*/ 2147483647 h 26"/>
                <a:gd name="T6" fmla="*/ 2147483647 w 15"/>
                <a:gd name="T7" fmla="*/ 2147483647 h 26"/>
                <a:gd name="T8" fmla="*/ 2147483647 w 15"/>
                <a:gd name="T9" fmla="*/ 2147483647 h 26"/>
                <a:gd name="T10" fmla="*/ 2147483647 w 15"/>
                <a:gd name="T11" fmla="*/ 2147483647 h 26"/>
                <a:gd name="T12" fmla="*/ 2147483647 w 15"/>
                <a:gd name="T13" fmla="*/ 2147483647 h 26"/>
                <a:gd name="T14" fmla="*/ 2147483647 w 15"/>
                <a:gd name="T15" fmla="*/ 0 h 26"/>
                <a:gd name="T16" fmla="*/ 2147483647 w 15"/>
                <a:gd name="T17" fmla="*/ 0 h 26"/>
                <a:gd name="T18" fmla="*/ 2147483647 w 15"/>
                <a:gd name="T19" fmla="*/ 0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26"/>
                <a:gd name="T32" fmla="*/ 15 w 15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26">
                  <a:moveTo>
                    <a:pt x="2" y="0"/>
                  </a:moveTo>
                  <a:lnTo>
                    <a:pt x="0" y="19"/>
                  </a:lnTo>
                  <a:cubicBezTo>
                    <a:pt x="4" y="21"/>
                    <a:pt x="9" y="26"/>
                    <a:pt x="15" y="26"/>
                  </a:cubicBezTo>
                  <a:lnTo>
                    <a:pt x="14" y="21"/>
                  </a:lnTo>
                  <a:cubicBezTo>
                    <a:pt x="13" y="20"/>
                    <a:pt x="12" y="20"/>
                    <a:pt x="11" y="20"/>
                  </a:cubicBezTo>
                  <a:lnTo>
                    <a:pt x="11" y="19"/>
                  </a:lnTo>
                  <a:lnTo>
                    <a:pt x="9" y="0"/>
                  </a:lnTo>
                  <a:cubicBezTo>
                    <a:pt x="8" y="0"/>
                    <a:pt x="7" y="0"/>
                    <a:pt x="6" y="0"/>
                  </a:cubicBezTo>
                  <a:cubicBezTo>
                    <a:pt x="5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251"/>
            <p:cNvSpPr>
              <a:spLocks/>
            </p:cNvSpPr>
            <p:nvPr/>
          </p:nvSpPr>
          <p:spPr bwMode="auto">
            <a:xfrm>
              <a:off x="4178387" y="4133405"/>
              <a:ext cx="30882" cy="56838"/>
            </a:xfrm>
            <a:custGeom>
              <a:avLst/>
              <a:gdLst>
                <a:gd name="T0" fmla="*/ 2147483647 w 14"/>
                <a:gd name="T1" fmla="*/ 0 h 27"/>
                <a:gd name="T2" fmla="*/ 0 w 14"/>
                <a:gd name="T3" fmla="*/ 2147483647 h 27"/>
                <a:gd name="T4" fmla="*/ 2147483647 w 14"/>
                <a:gd name="T5" fmla="*/ 2147483647 h 27"/>
                <a:gd name="T6" fmla="*/ 2147483647 w 14"/>
                <a:gd name="T7" fmla="*/ 2147483647 h 27"/>
                <a:gd name="T8" fmla="*/ 2147483647 w 14"/>
                <a:gd name="T9" fmla="*/ 2147483647 h 27"/>
                <a:gd name="T10" fmla="*/ 2147483647 w 14"/>
                <a:gd name="T11" fmla="*/ 2147483647 h 27"/>
                <a:gd name="T12" fmla="*/ 2147483647 w 14"/>
                <a:gd name="T13" fmla="*/ 2147483647 h 27"/>
                <a:gd name="T14" fmla="*/ 2147483647 w 14"/>
                <a:gd name="T15" fmla="*/ 2147483647 h 27"/>
                <a:gd name="T16" fmla="*/ 2147483647 w 14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27"/>
                <a:gd name="T29" fmla="*/ 14 w 14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27">
                  <a:moveTo>
                    <a:pt x="6" y="0"/>
                  </a:moveTo>
                  <a:lnTo>
                    <a:pt x="0" y="18"/>
                  </a:lnTo>
                  <a:cubicBezTo>
                    <a:pt x="4" y="21"/>
                    <a:pt x="8" y="27"/>
                    <a:pt x="14" y="27"/>
                  </a:cubicBezTo>
                  <a:lnTo>
                    <a:pt x="14" y="23"/>
                  </a:lnTo>
                  <a:cubicBezTo>
                    <a:pt x="13" y="22"/>
                    <a:pt x="12" y="21"/>
                    <a:pt x="11" y="21"/>
                  </a:cubicBezTo>
                  <a:lnTo>
                    <a:pt x="11" y="20"/>
                  </a:lnTo>
                  <a:lnTo>
                    <a:pt x="13" y="1"/>
                  </a:lnTo>
                  <a:cubicBezTo>
                    <a:pt x="11" y="1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252"/>
            <p:cNvSpPr>
              <a:spLocks/>
            </p:cNvSpPr>
            <p:nvPr/>
          </p:nvSpPr>
          <p:spPr bwMode="auto">
            <a:xfrm>
              <a:off x="4154122" y="4124985"/>
              <a:ext cx="35294" cy="61048"/>
            </a:xfrm>
            <a:custGeom>
              <a:avLst/>
              <a:gdLst>
                <a:gd name="T0" fmla="*/ 2147483647 w 16"/>
                <a:gd name="T1" fmla="*/ 0 h 29"/>
                <a:gd name="T2" fmla="*/ 0 w 16"/>
                <a:gd name="T3" fmla="*/ 2147483647 h 29"/>
                <a:gd name="T4" fmla="*/ 2147483647 w 16"/>
                <a:gd name="T5" fmla="*/ 2147483647 h 29"/>
                <a:gd name="T6" fmla="*/ 2147483647 w 16"/>
                <a:gd name="T7" fmla="*/ 2147483647 h 29"/>
                <a:gd name="T8" fmla="*/ 2147483647 w 16"/>
                <a:gd name="T9" fmla="*/ 2147483647 h 29"/>
                <a:gd name="T10" fmla="*/ 2147483647 w 16"/>
                <a:gd name="T11" fmla="*/ 2147483647 h 29"/>
                <a:gd name="T12" fmla="*/ 2147483647 w 16"/>
                <a:gd name="T13" fmla="*/ 2147483647 h 29"/>
                <a:gd name="T14" fmla="*/ 2147483647 w 16"/>
                <a:gd name="T15" fmla="*/ 2147483647 h 29"/>
                <a:gd name="T16" fmla="*/ 2147483647 w 16"/>
                <a:gd name="T17" fmla="*/ 2147483647 h 29"/>
                <a:gd name="T18" fmla="*/ 2147483647 w 16"/>
                <a:gd name="T19" fmla="*/ 0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29"/>
                <a:gd name="T32" fmla="*/ 16 w 16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29">
                  <a:moveTo>
                    <a:pt x="9" y="0"/>
                  </a:moveTo>
                  <a:lnTo>
                    <a:pt x="0" y="17"/>
                  </a:lnTo>
                  <a:cubicBezTo>
                    <a:pt x="3" y="21"/>
                    <a:pt x="5" y="27"/>
                    <a:pt x="11" y="29"/>
                  </a:cubicBezTo>
                  <a:lnTo>
                    <a:pt x="12" y="24"/>
                  </a:lnTo>
                  <a:cubicBezTo>
                    <a:pt x="12" y="23"/>
                    <a:pt x="11" y="23"/>
                    <a:pt x="11" y="23"/>
                  </a:cubicBezTo>
                  <a:lnTo>
                    <a:pt x="10" y="22"/>
                  </a:lnTo>
                  <a:lnTo>
                    <a:pt x="16" y="3"/>
                  </a:lnTo>
                  <a:cubicBezTo>
                    <a:pt x="14" y="3"/>
                    <a:pt x="12" y="2"/>
                    <a:pt x="9" y="0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253"/>
            <p:cNvSpPr>
              <a:spLocks/>
            </p:cNvSpPr>
            <p:nvPr/>
          </p:nvSpPr>
          <p:spPr bwMode="auto">
            <a:xfrm>
              <a:off x="4132064" y="4114459"/>
              <a:ext cx="41911" cy="63153"/>
            </a:xfrm>
            <a:custGeom>
              <a:avLst/>
              <a:gdLst>
                <a:gd name="T0" fmla="*/ 2147483647 w 19"/>
                <a:gd name="T1" fmla="*/ 0 h 30"/>
                <a:gd name="T2" fmla="*/ 0 w 19"/>
                <a:gd name="T3" fmla="*/ 2147483647 h 30"/>
                <a:gd name="T4" fmla="*/ 2147483647 w 19"/>
                <a:gd name="T5" fmla="*/ 2147483647 h 30"/>
                <a:gd name="T6" fmla="*/ 2147483647 w 19"/>
                <a:gd name="T7" fmla="*/ 2147483647 h 30"/>
                <a:gd name="T8" fmla="*/ 2147483647 w 19"/>
                <a:gd name="T9" fmla="*/ 2147483647 h 30"/>
                <a:gd name="T10" fmla="*/ 2147483647 w 19"/>
                <a:gd name="T11" fmla="*/ 2147483647 h 30"/>
                <a:gd name="T12" fmla="*/ 2147483647 w 19"/>
                <a:gd name="T13" fmla="*/ 2147483647 h 30"/>
                <a:gd name="T14" fmla="*/ 2147483647 w 19"/>
                <a:gd name="T15" fmla="*/ 2147483647 h 30"/>
                <a:gd name="T16" fmla="*/ 2147483647 w 19"/>
                <a:gd name="T17" fmla="*/ 2147483647 h 30"/>
                <a:gd name="T18" fmla="*/ 2147483647 w 19"/>
                <a:gd name="T19" fmla="*/ 0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30"/>
                <a:gd name="T32" fmla="*/ 19 w 19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30">
                  <a:moveTo>
                    <a:pt x="12" y="0"/>
                  </a:moveTo>
                  <a:lnTo>
                    <a:pt x="0" y="16"/>
                  </a:lnTo>
                  <a:cubicBezTo>
                    <a:pt x="2" y="20"/>
                    <a:pt x="3" y="27"/>
                    <a:pt x="9" y="30"/>
                  </a:cubicBezTo>
                  <a:lnTo>
                    <a:pt x="11" y="25"/>
                  </a:lnTo>
                  <a:cubicBezTo>
                    <a:pt x="10" y="24"/>
                    <a:pt x="10" y="23"/>
                    <a:pt x="9" y="23"/>
                  </a:cubicBezTo>
                  <a:lnTo>
                    <a:pt x="9" y="22"/>
                  </a:lnTo>
                  <a:lnTo>
                    <a:pt x="19" y="5"/>
                  </a:lnTo>
                  <a:cubicBezTo>
                    <a:pt x="16" y="4"/>
                    <a:pt x="14" y="2"/>
                    <a:pt x="12" y="0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254"/>
            <p:cNvSpPr>
              <a:spLocks/>
            </p:cNvSpPr>
            <p:nvPr/>
          </p:nvSpPr>
          <p:spPr bwMode="auto">
            <a:xfrm>
              <a:off x="4112211" y="4101828"/>
              <a:ext cx="44117" cy="58943"/>
            </a:xfrm>
            <a:custGeom>
              <a:avLst/>
              <a:gdLst>
                <a:gd name="T0" fmla="*/ 2147483647 w 20"/>
                <a:gd name="T1" fmla="*/ 0 h 28"/>
                <a:gd name="T2" fmla="*/ 0 w 20"/>
                <a:gd name="T3" fmla="*/ 2147483647 h 28"/>
                <a:gd name="T4" fmla="*/ 2147483647 w 20"/>
                <a:gd name="T5" fmla="*/ 2147483647 h 28"/>
                <a:gd name="T6" fmla="*/ 2147483647 w 20"/>
                <a:gd name="T7" fmla="*/ 2147483647 h 28"/>
                <a:gd name="T8" fmla="*/ 2147483647 w 20"/>
                <a:gd name="T9" fmla="*/ 2147483647 h 28"/>
                <a:gd name="T10" fmla="*/ 2147483647 w 20"/>
                <a:gd name="T11" fmla="*/ 2147483647 h 28"/>
                <a:gd name="T12" fmla="*/ 2147483647 w 20"/>
                <a:gd name="T13" fmla="*/ 2147483647 h 28"/>
                <a:gd name="T14" fmla="*/ 2147483647 w 20"/>
                <a:gd name="T15" fmla="*/ 2147483647 h 28"/>
                <a:gd name="T16" fmla="*/ 2147483647 w 20"/>
                <a:gd name="T17" fmla="*/ 2147483647 h 28"/>
                <a:gd name="T18" fmla="*/ 2147483647 w 20"/>
                <a:gd name="T19" fmla="*/ 0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28"/>
                <a:gd name="T32" fmla="*/ 20 w 20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28">
                  <a:moveTo>
                    <a:pt x="16" y="0"/>
                  </a:moveTo>
                  <a:lnTo>
                    <a:pt x="0" y="12"/>
                  </a:lnTo>
                  <a:cubicBezTo>
                    <a:pt x="2" y="17"/>
                    <a:pt x="1" y="24"/>
                    <a:pt x="6" y="28"/>
                  </a:cubicBezTo>
                  <a:lnTo>
                    <a:pt x="9" y="24"/>
                  </a:lnTo>
                  <a:cubicBezTo>
                    <a:pt x="9" y="24"/>
                    <a:pt x="8" y="23"/>
                    <a:pt x="8" y="23"/>
                  </a:cubicBezTo>
                  <a:lnTo>
                    <a:pt x="8" y="22"/>
                  </a:lnTo>
                  <a:lnTo>
                    <a:pt x="20" y="6"/>
                  </a:lnTo>
                  <a:cubicBezTo>
                    <a:pt x="19" y="4"/>
                    <a:pt x="17" y="2"/>
                    <a:pt x="16" y="0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255"/>
            <p:cNvSpPr>
              <a:spLocks/>
            </p:cNvSpPr>
            <p:nvPr/>
          </p:nvSpPr>
          <p:spPr bwMode="auto">
            <a:xfrm>
              <a:off x="4094564" y="4087093"/>
              <a:ext cx="50735" cy="52628"/>
            </a:xfrm>
            <a:custGeom>
              <a:avLst/>
              <a:gdLst>
                <a:gd name="T0" fmla="*/ 2147483647 w 23"/>
                <a:gd name="T1" fmla="*/ 0 h 25"/>
                <a:gd name="T2" fmla="*/ 2147483647 w 23"/>
                <a:gd name="T3" fmla="*/ 2147483647 h 25"/>
                <a:gd name="T4" fmla="*/ 2147483647 w 23"/>
                <a:gd name="T5" fmla="*/ 2147483647 h 25"/>
                <a:gd name="T6" fmla="*/ 2147483647 w 23"/>
                <a:gd name="T7" fmla="*/ 2147483647 h 25"/>
                <a:gd name="T8" fmla="*/ 2147483647 w 23"/>
                <a:gd name="T9" fmla="*/ 2147483647 h 25"/>
                <a:gd name="T10" fmla="*/ 2147483647 w 23"/>
                <a:gd name="T11" fmla="*/ 2147483647 h 25"/>
                <a:gd name="T12" fmla="*/ 2147483647 w 23"/>
                <a:gd name="T13" fmla="*/ 2147483647 h 25"/>
                <a:gd name="T14" fmla="*/ 2147483647 w 23"/>
                <a:gd name="T15" fmla="*/ 2147483647 h 25"/>
                <a:gd name="T16" fmla="*/ 2147483647 w 23"/>
                <a:gd name="T17" fmla="*/ 2147483647 h 25"/>
                <a:gd name="T18" fmla="*/ 2147483647 w 23"/>
                <a:gd name="T19" fmla="*/ 0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25"/>
                <a:gd name="T32" fmla="*/ 23 w 23"/>
                <a:gd name="T33" fmla="*/ 25 h 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25">
                  <a:moveTo>
                    <a:pt x="20" y="0"/>
                  </a:moveTo>
                  <a:lnTo>
                    <a:pt x="2" y="8"/>
                  </a:lnTo>
                  <a:cubicBezTo>
                    <a:pt x="2" y="13"/>
                    <a:pt x="0" y="20"/>
                    <a:pt x="4" y="25"/>
                  </a:cubicBezTo>
                  <a:lnTo>
                    <a:pt x="8" y="21"/>
                  </a:lnTo>
                  <a:cubicBezTo>
                    <a:pt x="8" y="21"/>
                    <a:pt x="8" y="20"/>
                    <a:pt x="8" y="20"/>
                  </a:cubicBezTo>
                  <a:lnTo>
                    <a:pt x="7" y="19"/>
                  </a:lnTo>
                  <a:lnTo>
                    <a:pt x="8" y="19"/>
                  </a:lnTo>
                  <a:lnTo>
                    <a:pt x="23" y="7"/>
                  </a:lnTo>
                  <a:lnTo>
                    <a:pt x="23" y="6"/>
                  </a:lnTo>
                  <a:cubicBezTo>
                    <a:pt x="22" y="5"/>
                    <a:pt x="21" y="3"/>
                    <a:pt x="20" y="0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256"/>
            <p:cNvSpPr>
              <a:spLocks/>
            </p:cNvSpPr>
            <p:nvPr/>
          </p:nvSpPr>
          <p:spPr bwMode="auto">
            <a:xfrm>
              <a:off x="4081329" y="4072357"/>
              <a:ext cx="55146" cy="44207"/>
            </a:xfrm>
            <a:custGeom>
              <a:avLst/>
              <a:gdLst>
                <a:gd name="T0" fmla="*/ 2147483647 w 25"/>
                <a:gd name="T1" fmla="*/ 0 h 21"/>
                <a:gd name="T2" fmla="*/ 2147483647 w 25"/>
                <a:gd name="T3" fmla="*/ 2147483647 h 21"/>
                <a:gd name="T4" fmla="*/ 2147483647 w 25"/>
                <a:gd name="T5" fmla="*/ 2147483647 h 21"/>
                <a:gd name="T6" fmla="*/ 2147483647 w 25"/>
                <a:gd name="T7" fmla="*/ 2147483647 h 21"/>
                <a:gd name="T8" fmla="*/ 2147483647 w 25"/>
                <a:gd name="T9" fmla="*/ 2147483647 h 21"/>
                <a:gd name="T10" fmla="*/ 2147483647 w 25"/>
                <a:gd name="T11" fmla="*/ 2147483647 h 21"/>
                <a:gd name="T12" fmla="*/ 2147483647 w 25"/>
                <a:gd name="T13" fmla="*/ 2147483647 h 21"/>
                <a:gd name="T14" fmla="*/ 2147483647 w 25"/>
                <a:gd name="T15" fmla="*/ 2147483647 h 21"/>
                <a:gd name="T16" fmla="*/ 2147483647 w 25"/>
                <a:gd name="T17" fmla="*/ 2147483647 h 21"/>
                <a:gd name="T18" fmla="*/ 2147483647 w 25"/>
                <a:gd name="T19" fmla="*/ 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"/>
                <a:gd name="T31" fmla="*/ 0 h 21"/>
                <a:gd name="T32" fmla="*/ 25 w 25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" h="21">
                  <a:moveTo>
                    <a:pt x="24" y="0"/>
                  </a:moveTo>
                  <a:lnTo>
                    <a:pt x="4" y="5"/>
                  </a:lnTo>
                  <a:cubicBezTo>
                    <a:pt x="4" y="9"/>
                    <a:pt x="0" y="15"/>
                    <a:pt x="3" y="21"/>
                  </a:cubicBezTo>
                  <a:lnTo>
                    <a:pt x="6" y="19"/>
                  </a:lnTo>
                  <a:cubicBezTo>
                    <a:pt x="6" y="18"/>
                    <a:pt x="6" y="17"/>
                    <a:pt x="6" y="16"/>
                  </a:cubicBezTo>
                  <a:lnTo>
                    <a:pt x="6" y="15"/>
                  </a:lnTo>
                  <a:lnTo>
                    <a:pt x="7" y="15"/>
                  </a:lnTo>
                  <a:lnTo>
                    <a:pt x="25" y="7"/>
                  </a:lnTo>
                  <a:cubicBezTo>
                    <a:pt x="25" y="5"/>
                    <a:pt x="24" y="3"/>
                    <a:pt x="24" y="0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257"/>
            <p:cNvSpPr>
              <a:spLocks/>
            </p:cNvSpPr>
            <p:nvPr/>
          </p:nvSpPr>
          <p:spPr bwMode="auto">
            <a:xfrm>
              <a:off x="4087947" y="3977627"/>
              <a:ext cx="59558" cy="67363"/>
            </a:xfrm>
            <a:custGeom>
              <a:avLst/>
              <a:gdLst>
                <a:gd name="T0" fmla="*/ 0 w 27"/>
                <a:gd name="T1" fmla="*/ 0 h 32"/>
                <a:gd name="T2" fmla="*/ 2147483647 w 27"/>
                <a:gd name="T3" fmla="*/ 0 h 32"/>
                <a:gd name="T4" fmla="*/ 2147483647 w 27"/>
                <a:gd name="T5" fmla="*/ 2147483647 h 32"/>
                <a:gd name="T6" fmla="*/ 2147483647 w 27"/>
                <a:gd name="T7" fmla="*/ 2147483647 h 32"/>
                <a:gd name="T8" fmla="*/ 2147483647 w 27"/>
                <a:gd name="T9" fmla="*/ 2147483647 h 32"/>
                <a:gd name="T10" fmla="*/ 2147483647 w 27"/>
                <a:gd name="T11" fmla="*/ 2147483647 h 32"/>
                <a:gd name="T12" fmla="*/ 2147483647 w 27"/>
                <a:gd name="T13" fmla="*/ 2147483647 h 32"/>
                <a:gd name="T14" fmla="*/ 2147483647 w 27"/>
                <a:gd name="T15" fmla="*/ 2147483647 h 32"/>
                <a:gd name="T16" fmla="*/ 2147483647 w 27"/>
                <a:gd name="T17" fmla="*/ 2147483647 h 32"/>
                <a:gd name="T18" fmla="*/ 2147483647 w 27"/>
                <a:gd name="T19" fmla="*/ 2147483647 h 32"/>
                <a:gd name="T20" fmla="*/ 2147483647 w 27"/>
                <a:gd name="T21" fmla="*/ 2147483647 h 32"/>
                <a:gd name="T22" fmla="*/ 2147483647 w 27"/>
                <a:gd name="T23" fmla="*/ 2147483647 h 32"/>
                <a:gd name="T24" fmla="*/ 2147483647 w 27"/>
                <a:gd name="T25" fmla="*/ 2147483647 h 32"/>
                <a:gd name="T26" fmla="*/ 2147483647 w 27"/>
                <a:gd name="T27" fmla="*/ 2147483647 h 32"/>
                <a:gd name="T28" fmla="*/ 2147483647 w 27"/>
                <a:gd name="T29" fmla="*/ 2147483647 h 32"/>
                <a:gd name="T30" fmla="*/ 0 w 27"/>
                <a:gd name="T31" fmla="*/ 2147483647 h 32"/>
                <a:gd name="T32" fmla="*/ 0 w 27"/>
                <a:gd name="T33" fmla="*/ 0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32"/>
                <a:gd name="T53" fmla="*/ 27 w 27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32">
                  <a:moveTo>
                    <a:pt x="0" y="0"/>
                  </a:moveTo>
                  <a:lnTo>
                    <a:pt x="27" y="0"/>
                  </a:lnTo>
                  <a:lnTo>
                    <a:pt x="27" y="6"/>
                  </a:lnTo>
                  <a:lnTo>
                    <a:pt x="23" y="6"/>
                  </a:lnTo>
                  <a:lnTo>
                    <a:pt x="23" y="3"/>
                  </a:lnTo>
                  <a:lnTo>
                    <a:pt x="17" y="3"/>
                  </a:lnTo>
                  <a:lnTo>
                    <a:pt x="17" y="29"/>
                  </a:lnTo>
                  <a:lnTo>
                    <a:pt x="26" y="29"/>
                  </a:lnTo>
                  <a:lnTo>
                    <a:pt x="26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9" y="30"/>
                  </a:lnTo>
                  <a:lnTo>
                    <a:pt x="9" y="3"/>
                  </a:lnTo>
                  <a:lnTo>
                    <a:pt x="3" y="3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258"/>
            <p:cNvSpPr>
              <a:spLocks/>
            </p:cNvSpPr>
            <p:nvPr/>
          </p:nvSpPr>
          <p:spPr bwMode="auto">
            <a:xfrm>
              <a:off x="4147505" y="3958681"/>
              <a:ext cx="52941" cy="86309"/>
            </a:xfrm>
            <a:custGeom>
              <a:avLst/>
              <a:gdLst>
                <a:gd name="T0" fmla="*/ 0 w 24"/>
                <a:gd name="T1" fmla="*/ 2147483647 h 41"/>
                <a:gd name="T2" fmla="*/ 2147483647 w 24"/>
                <a:gd name="T3" fmla="*/ 2147483647 h 41"/>
                <a:gd name="T4" fmla="*/ 2147483647 w 24"/>
                <a:gd name="T5" fmla="*/ 2147483647 h 41"/>
                <a:gd name="T6" fmla="*/ 0 w 24"/>
                <a:gd name="T7" fmla="*/ 2147483647 h 41"/>
                <a:gd name="T8" fmla="*/ 0 w 24"/>
                <a:gd name="T9" fmla="*/ 0 h 41"/>
                <a:gd name="T10" fmla="*/ 2147483647 w 24"/>
                <a:gd name="T11" fmla="*/ 0 h 41"/>
                <a:gd name="T12" fmla="*/ 2147483647 w 24"/>
                <a:gd name="T13" fmla="*/ 2147483647 h 41"/>
                <a:gd name="T14" fmla="*/ 2147483647 w 24"/>
                <a:gd name="T15" fmla="*/ 2147483647 h 41"/>
                <a:gd name="T16" fmla="*/ 2147483647 w 24"/>
                <a:gd name="T17" fmla="*/ 2147483647 h 41"/>
                <a:gd name="T18" fmla="*/ 2147483647 w 24"/>
                <a:gd name="T19" fmla="*/ 2147483647 h 41"/>
                <a:gd name="T20" fmla="*/ 2147483647 w 24"/>
                <a:gd name="T21" fmla="*/ 2147483647 h 41"/>
                <a:gd name="T22" fmla="*/ 2147483647 w 24"/>
                <a:gd name="T23" fmla="*/ 2147483647 h 41"/>
                <a:gd name="T24" fmla="*/ 2147483647 w 24"/>
                <a:gd name="T25" fmla="*/ 2147483647 h 41"/>
                <a:gd name="T26" fmla="*/ 0 w 24"/>
                <a:gd name="T27" fmla="*/ 2147483647 h 41"/>
                <a:gd name="T28" fmla="*/ 0 w 24"/>
                <a:gd name="T29" fmla="*/ 2147483647 h 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4"/>
                <a:gd name="T46" fmla="*/ 0 h 41"/>
                <a:gd name="T47" fmla="*/ 24 w 24"/>
                <a:gd name="T48" fmla="*/ 41 h 4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4" h="41">
                  <a:moveTo>
                    <a:pt x="0" y="38"/>
                  </a:moveTo>
                  <a:lnTo>
                    <a:pt x="4" y="38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21" y="6"/>
                  </a:lnTo>
                  <a:lnTo>
                    <a:pt x="21" y="3"/>
                  </a:lnTo>
                  <a:lnTo>
                    <a:pt x="11" y="3"/>
                  </a:lnTo>
                  <a:lnTo>
                    <a:pt x="11" y="38"/>
                  </a:lnTo>
                  <a:lnTo>
                    <a:pt x="15" y="38"/>
                  </a:lnTo>
                  <a:lnTo>
                    <a:pt x="15" y="41"/>
                  </a:lnTo>
                  <a:lnTo>
                    <a:pt x="0" y="4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Freeform 259"/>
            <p:cNvSpPr>
              <a:spLocks/>
            </p:cNvSpPr>
            <p:nvPr/>
          </p:nvSpPr>
          <p:spPr bwMode="auto">
            <a:xfrm>
              <a:off x="4185004" y="3977627"/>
              <a:ext cx="70587" cy="67363"/>
            </a:xfrm>
            <a:custGeom>
              <a:avLst/>
              <a:gdLst>
                <a:gd name="T0" fmla="*/ 2147483647 w 32"/>
                <a:gd name="T1" fmla="*/ 2147483647 h 32"/>
                <a:gd name="T2" fmla="*/ 2147483647 w 32"/>
                <a:gd name="T3" fmla="*/ 2147483647 h 32"/>
                <a:gd name="T4" fmla="*/ 2147483647 w 32"/>
                <a:gd name="T5" fmla="*/ 2147483647 h 32"/>
                <a:gd name="T6" fmla="*/ 2147483647 w 32"/>
                <a:gd name="T7" fmla="*/ 2147483647 h 32"/>
                <a:gd name="T8" fmla="*/ 0 w 32"/>
                <a:gd name="T9" fmla="*/ 2147483647 h 32"/>
                <a:gd name="T10" fmla="*/ 0 w 32"/>
                <a:gd name="T11" fmla="*/ 2147483647 h 32"/>
                <a:gd name="T12" fmla="*/ 2147483647 w 32"/>
                <a:gd name="T13" fmla="*/ 2147483647 h 32"/>
                <a:gd name="T14" fmla="*/ 2147483647 w 32"/>
                <a:gd name="T15" fmla="*/ 2147483647 h 32"/>
                <a:gd name="T16" fmla="*/ 0 w 32"/>
                <a:gd name="T17" fmla="*/ 2147483647 h 32"/>
                <a:gd name="T18" fmla="*/ 0 w 32"/>
                <a:gd name="T19" fmla="*/ 0 h 32"/>
                <a:gd name="T20" fmla="*/ 2147483647 w 32"/>
                <a:gd name="T21" fmla="*/ 0 h 32"/>
                <a:gd name="T22" fmla="*/ 2147483647 w 32"/>
                <a:gd name="T23" fmla="*/ 2147483647 h 32"/>
                <a:gd name="T24" fmla="*/ 2147483647 w 32"/>
                <a:gd name="T25" fmla="*/ 2147483647 h 32"/>
                <a:gd name="T26" fmla="*/ 2147483647 w 32"/>
                <a:gd name="T27" fmla="*/ 2147483647 h 32"/>
                <a:gd name="T28" fmla="*/ 2147483647 w 32"/>
                <a:gd name="T29" fmla="*/ 2147483647 h 32"/>
                <a:gd name="T30" fmla="*/ 2147483647 w 32"/>
                <a:gd name="T31" fmla="*/ 2147483647 h 32"/>
                <a:gd name="T32" fmla="*/ 2147483647 w 32"/>
                <a:gd name="T33" fmla="*/ 0 h 32"/>
                <a:gd name="T34" fmla="*/ 2147483647 w 32"/>
                <a:gd name="T35" fmla="*/ 0 h 32"/>
                <a:gd name="T36" fmla="*/ 2147483647 w 32"/>
                <a:gd name="T37" fmla="*/ 2147483647 h 32"/>
                <a:gd name="T38" fmla="*/ 2147483647 w 32"/>
                <a:gd name="T39" fmla="*/ 2147483647 h 32"/>
                <a:gd name="T40" fmla="*/ 2147483647 w 32"/>
                <a:gd name="T41" fmla="*/ 2147483647 h 32"/>
                <a:gd name="T42" fmla="*/ 2147483647 w 32"/>
                <a:gd name="T43" fmla="*/ 2147483647 h 32"/>
                <a:gd name="T44" fmla="*/ 2147483647 w 32"/>
                <a:gd name="T45" fmla="*/ 2147483647 h 32"/>
                <a:gd name="T46" fmla="*/ 2147483647 w 32"/>
                <a:gd name="T47" fmla="*/ 2147483647 h 32"/>
                <a:gd name="T48" fmla="*/ 2147483647 w 32"/>
                <a:gd name="T49" fmla="*/ 2147483647 h 32"/>
                <a:gd name="T50" fmla="*/ 2147483647 w 32"/>
                <a:gd name="T51" fmla="*/ 2147483647 h 32"/>
                <a:gd name="T52" fmla="*/ 2147483647 w 32"/>
                <a:gd name="T53" fmla="*/ 2147483647 h 32"/>
                <a:gd name="T54" fmla="*/ 2147483647 w 32"/>
                <a:gd name="T55" fmla="*/ 2147483647 h 32"/>
                <a:gd name="T56" fmla="*/ 2147483647 w 32"/>
                <a:gd name="T57" fmla="*/ 2147483647 h 3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2"/>
                <a:gd name="T88" fmla="*/ 0 h 32"/>
                <a:gd name="T89" fmla="*/ 32 w 32"/>
                <a:gd name="T90" fmla="*/ 32 h 3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2" h="32">
                  <a:moveTo>
                    <a:pt x="11" y="19"/>
                  </a:moveTo>
                  <a:lnTo>
                    <a:pt x="11" y="29"/>
                  </a:lnTo>
                  <a:lnTo>
                    <a:pt x="15" y="29"/>
                  </a:lnTo>
                  <a:lnTo>
                    <a:pt x="15" y="32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"/>
                  </a:lnTo>
                  <a:lnTo>
                    <a:pt x="11" y="3"/>
                  </a:lnTo>
                  <a:lnTo>
                    <a:pt x="11" y="15"/>
                  </a:lnTo>
                  <a:lnTo>
                    <a:pt x="23" y="3"/>
                  </a:lnTo>
                  <a:lnTo>
                    <a:pt x="19" y="3"/>
                  </a:lnTo>
                  <a:lnTo>
                    <a:pt x="19" y="0"/>
                  </a:lnTo>
                  <a:lnTo>
                    <a:pt x="31" y="0"/>
                  </a:lnTo>
                  <a:lnTo>
                    <a:pt x="31" y="3"/>
                  </a:lnTo>
                  <a:lnTo>
                    <a:pt x="27" y="3"/>
                  </a:lnTo>
                  <a:lnTo>
                    <a:pt x="18" y="12"/>
                  </a:lnTo>
                  <a:lnTo>
                    <a:pt x="30" y="30"/>
                  </a:lnTo>
                  <a:lnTo>
                    <a:pt x="32" y="30"/>
                  </a:lnTo>
                  <a:lnTo>
                    <a:pt x="32" y="32"/>
                  </a:lnTo>
                  <a:lnTo>
                    <a:pt x="20" y="32"/>
                  </a:lnTo>
                  <a:lnTo>
                    <a:pt x="20" y="30"/>
                  </a:lnTo>
                  <a:lnTo>
                    <a:pt x="23" y="30"/>
                  </a:lnTo>
                  <a:lnTo>
                    <a:pt x="14" y="16"/>
                  </a:lnTo>
                  <a:lnTo>
                    <a:pt x="11" y="19"/>
                  </a:ln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Rectangle 260"/>
            <p:cNvSpPr>
              <a:spLocks noChangeArrowheads="1"/>
            </p:cNvSpPr>
            <p:nvPr/>
          </p:nvSpPr>
          <p:spPr bwMode="auto">
            <a:xfrm>
              <a:off x="4246768" y="4013414"/>
              <a:ext cx="24264" cy="4210"/>
            </a:xfrm>
            <a:prstGeom prst="rect">
              <a:avLst/>
            </a:prstGeom>
            <a:solidFill>
              <a:srgbClr val="2843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Freeform 261"/>
            <p:cNvSpPr>
              <a:spLocks/>
            </p:cNvSpPr>
            <p:nvPr/>
          </p:nvSpPr>
          <p:spPr bwMode="auto">
            <a:xfrm>
              <a:off x="4271033" y="3977627"/>
              <a:ext cx="30882" cy="67363"/>
            </a:xfrm>
            <a:custGeom>
              <a:avLst/>
              <a:gdLst>
                <a:gd name="T0" fmla="*/ 0 w 14"/>
                <a:gd name="T1" fmla="*/ 2147483647 h 32"/>
                <a:gd name="T2" fmla="*/ 2147483647 w 14"/>
                <a:gd name="T3" fmla="*/ 0 h 32"/>
                <a:gd name="T4" fmla="*/ 2147483647 w 14"/>
                <a:gd name="T5" fmla="*/ 0 h 32"/>
                <a:gd name="T6" fmla="*/ 2147483647 w 14"/>
                <a:gd name="T7" fmla="*/ 2147483647 h 32"/>
                <a:gd name="T8" fmla="*/ 2147483647 w 14"/>
                <a:gd name="T9" fmla="*/ 2147483647 h 32"/>
                <a:gd name="T10" fmla="*/ 2147483647 w 14"/>
                <a:gd name="T11" fmla="*/ 2147483647 h 32"/>
                <a:gd name="T12" fmla="*/ 0 w 14"/>
                <a:gd name="T13" fmla="*/ 2147483647 h 32"/>
                <a:gd name="T14" fmla="*/ 0 w 14"/>
                <a:gd name="T15" fmla="*/ 2147483647 h 32"/>
                <a:gd name="T16" fmla="*/ 2147483647 w 14"/>
                <a:gd name="T17" fmla="*/ 2147483647 h 32"/>
                <a:gd name="T18" fmla="*/ 2147483647 w 14"/>
                <a:gd name="T19" fmla="*/ 2147483647 h 32"/>
                <a:gd name="T20" fmla="*/ 2147483647 w 14"/>
                <a:gd name="T21" fmla="*/ 2147483647 h 32"/>
                <a:gd name="T22" fmla="*/ 0 w 14"/>
                <a:gd name="T23" fmla="*/ 2147483647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"/>
                <a:gd name="T37" fmla="*/ 0 h 32"/>
                <a:gd name="T38" fmla="*/ 14 w 14"/>
                <a:gd name="T39" fmla="*/ 32 h 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" h="32">
                  <a:moveTo>
                    <a:pt x="0" y="7"/>
                  </a:moveTo>
                  <a:lnTo>
                    <a:pt x="7" y="0"/>
                  </a:lnTo>
                  <a:lnTo>
                    <a:pt x="11" y="0"/>
                  </a:lnTo>
                  <a:lnTo>
                    <a:pt x="11" y="30"/>
                  </a:lnTo>
                  <a:lnTo>
                    <a:pt x="14" y="30"/>
                  </a:lnTo>
                  <a:lnTo>
                    <a:pt x="14" y="32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3" y="30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Freeform 262"/>
            <p:cNvSpPr>
              <a:spLocks noEditPoints="1"/>
            </p:cNvSpPr>
            <p:nvPr/>
          </p:nvSpPr>
          <p:spPr bwMode="auto">
            <a:xfrm>
              <a:off x="4295297" y="3977627"/>
              <a:ext cx="48529" cy="67363"/>
            </a:xfrm>
            <a:custGeom>
              <a:avLst/>
              <a:gdLst>
                <a:gd name="T0" fmla="*/ 0 w 22"/>
                <a:gd name="T1" fmla="*/ 2147483647 h 32"/>
                <a:gd name="T2" fmla="*/ 2147483647 w 22"/>
                <a:gd name="T3" fmla="*/ 0 h 32"/>
                <a:gd name="T4" fmla="*/ 2147483647 w 22"/>
                <a:gd name="T5" fmla="*/ 0 h 32"/>
                <a:gd name="T6" fmla="*/ 2147483647 w 22"/>
                <a:gd name="T7" fmla="*/ 2147483647 h 32"/>
                <a:gd name="T8" fmla="*/ 2147483647 w 22"/>
                <a:gd name="T9" fmla="*/ 2147483647 h 32"/>
                <a:gd name="T10" fmla="*/ 2147483647 w 22"/>
                <a:gd name="T11" fmla="*/ 2147483647 h 32"/>
                <a:gd name="T12" fmla="*/ 2147483647 w 22"/>
                <a:gd name="T13" fmla="*/ 2147483647 h 32"/>
                <a:gd name="T14" fmla="*/ 2147483647 w 22"/>
                <a:gd name="T15" fmla="*/ 2147483647 h 32"/>
                <a:gd name="T16" fmla="*/ 2147483647 w 22"/>
                <a:gd name="T17" fmla="*/ 2147483647 h 32"/>
                <a:gd name="T18" fmla="*/ 2147483647 w 22"/>
                <a:gd name="T19" fmla="*/ 2147483647 h 32"/>
                <a:gd name="T20" fmla="*/ 2147483647 w 22"/>
                <a:gd name="T21" fmla="*/ 2147483647 h 32"/>
                <a:gd name="T22" fmla="*/ 2147483647 w 22"/>
                <a:gd name="T23" fmla="*/ 2147483647 h 32"/>
                <a:gd name="T24" fmla="*/ 2147483647 w 22"/>
                <a:gd name="T25" fmla="*/ 2147483647 h 32"/>
                <a:gd name="T26" fmla="*/ 2147483647 w 22"/>
                <a:gd name="T27" fmla="*/ 2147483647 h 32"/>
                <a:gd name="T28" fmla="*/ 0 w 22"/>
                <a:gd name="T29" fmla="*/ 2147483647 h 32"/>
                <a:gd name="T30" fmla="*/ 2147483647 w 22"/>
                <a:gd name="T31" fmla="*/ 2147483647 h 32"/>
                <a:gd name="T32" fmla="*/ 2147483647 w 22"/>
                <a:gd name="T33" fmla="*/ 2147483647 h 32"/>
                <a:gd name="T34" fmla="*/ 2147483647 w 22"/>
                <a:gd name="T35" fmla="*/ 2147483647 h 32"/>
                <a:gd name="T36" fmla="*/ 2147483647 w 22"/>
                <a:gd name="T37" fmla="*/ 2147483647 h 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"/>
                <a:gd name="T58" fmla="*/ 0 h 32"/>
                <a:gd name="T59" fmla="*/ 22 w 22"/>
                <a:gd name="T60" fmla="*/ 32 h 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" h="32">
                  <a:moveTo>
                    <a:pt x="0" y="24"/>
                  </a:moveTo>
                  <a:lnTo>
                    <a:pt x="12" y="0"/>
                  </a:lnTo>
                  <a:lnTo>
                    <a:pt x="18" y="0"/>
                  </a:lnTo>
                  <a:lnTo>
                    <a:pt x="18" y="21"/>
                  </a:lnTo>
                  <a:lnTo>
                    <a:pt x="22" y="21"/>
                  </a:lnTo>
                  <a:lnTo>
                    <a:pt x="22" y="24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2" y="32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2" y="24"/>
                  </a:lnTo>
                  <a:lnTo>
                    <a:pt x="0" y="24"/>
                  </a:lnTo>
                  <a:close/>
                  <a:moveTo>
                    <a:pt x="5" y="21"/>
                  </a:moveTo>
                  <a:lnTo>
                    <a:pt x="12" y="21"/>
                  </a:lnTo>
                  <a:lnTo>
                    <a:pt x="12" y="9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Rectangle 263"/>
            <p:cNvSpPr>
              <a:spLocks noChangeArrowheads="1"/>
            </p:cNvSpPr>
            <p:nvPr/>
          </p:nvSpPr>
          <p:spPr bwMode="auto">
            <a:xfrm>
              <a:off x="4063682" y="4049201"/>
              <a:ext cx="313232" cy="2105"/>
            </a:xfrm>
            <a:prstGeom prst="rect">
              <a:avLst/>
            </a:prstGeom>
            <a:solidFill>
              <a:srgbClr val="2843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Freeform 264"/>
            <p:cNvSpPr>
              <a:spLocks/>
            </p:cNvSpPr>
            <p:nvPr/>
          </p:nvSpPr>
          <p:spPr bwMode="auto">
            <a:xfrm>
              <a:off x="4189416" y="4057621"/>
              <a:ext cx="48529" cy="52628"/>
            </a:xfrm>
            <a:custGeom>
              <a:avLst/>
              <a:gdLst>
                <a:gd name="T0" fmla="*/ 2147483647 w 22"/>
                <a:gd name="T1" fmla="*/ 0 h 25"/>
                <a:gd name="T2" fmla="*/ 2147483647 w 22"/>
                <a:gd name="T3" fmla="*/ 0 h 25"/>
                <a:gd name="T4" fmla="*/ 2147483647 w 22"/>
                <a:gd name="T5" fmla="*/ 2147483647 h 25"/>
                <a:gd name="T6" fmla="*/ 2147483647 w 22"/>
                <a:gd name="T7" fmla="*/ 2147483647 h 25"/>
                <a:gd name="T8" fmla="*/ 2147483647 w 22"/>
                <a:gd name="T9" fmla="*/ 2147483647 h 25"/>
                <a:gd name="T10" fmla="*/ 2147483647 w 22"/>
                <a:gd name="T11" fmla="*/ 2147483647 h 25"/>
                <a:gd name="T12" fmla="*/ 0 w 22"/>
                <a:gd name="T13" fmla="*/ 2147483647 h 25"/>
                <a:gd name="T14" fmla="*/ 2147483647 w 22"/>
                <a:gd name="T15" fmla="*/ 2147483647 h 25"/>
                <a:gd name="T16" fmla="*/ 2147483647 w 22"/>
                <a:gd name="T17" fmla="*/ 2147483647 h 25"/>
                <a:gd name="T18" fmla="*/ 2147483647 w 22"/>
                <a:gd name="T19" fmla="*/ 2147483647 h 25"/>
                <a:gd name="T20" fmla="*/ 2147483647 w 22"/>
                <a:gd name="T21" fmla="*/ 2147483647 h 25"/>
                <a:gd name="T22" fmla="*/ 2147483647 w 22"/>
                <a:gd name="T23" fmla="*/ 0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"/>
                <a:gd name="T37" fmla="*/ 0 h 25"/>
                <a:gd name="T38" fmla="*/ 22 w 22"/>
                <a:gd name="T39" fmla="*/ 25 h 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" h="25">
                  <a:moveTo>
                    <a:pt x="12" y="0"/>
                  </a:moveTo>
                  <a:lnTo>
                    <a:pt x="22" y="0"/>
                  </a:lnTo>
                  <a:lnTo>
                    <a:pt x="14" y="7"/>
                  </a:lnTo>
                  <a:lnTo>
                    <a:pt x="19" y="7"/>
                  </a:lnTo>
                  <a:lnTo>
                    <a:pt x="10" y="16"/>
                  </a:lnTo>
                  <a:lnTo>
                    <a:pt x="13" y="16"/>
                  </a:lnTo>
                  <a:lnTo>
                    <a:pt x="0" y="25"/>
                  </a:lnTo>
                  <a:lnTo>
                    <a:pt x="7" y="18"/>
                  </a:lnTo>
                  <a:lnTo>
                    <a:pt x="3" y="17"/>
                  </a:lnTo>
                  <a:lnTo>
                    <a:pt x="10" y="10"/>
                  </a:lnTo>
                  <a:lnTo>
                    <a:pt x="6" y="1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Freeform 265"/>
            <p:cNvSpPr>
              <a:spLocks/>
            </p:cNvSpPr>
            <p:nvPr/>
          </p:nvSpPr>
          <p:spPr bwMode="auto">
            <a:xfrm>
              <a:off x="4136476" y="4057621"/>
              <a:ext cx="161028" cy="71574"/>
            </a:xfrm>
            <a:custGeom>
              <a:avLst/>
              <a:gdLst>
                <a:gd name="T0" fmla="*/ 2147483647 w 73"/>
                <a:gd name="T1" fmla="*/ 0 h 34"/>
                <a:gd name="T2" fmla="*/ 2147483647 w 73"/>
                <a:gd name="T3" fmla="*/ 2147483647 h 34"/>
                <a:gd name="T4" fmla="*/ 0 w 73"/>
                <a:gd name="T5" fmla="*/ 0 h 34"/>
                <a:gd name="T6" fmla="*/ 2147483647 w 73"/>
                <a:gd name="T7" fmla="*/ 0 h 34"/>
                <a:gd name="T8" fmla="*/ 2147483647 w 73"/>
                <a:gd name="T9" fmla="*/ 2147483647 h 34"/>
                <a:gd name="T10" fmla="*/ 2147483647 w 73"/>
                <a:gd name="T11" fmla="*/ 0 h 34"/>
                <a:gd name="T12" fmla="*/ 2147483647 w 73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"/>
                <a:gd name="T22" fmla="*/ 0 h 34"/>
                <a:gd name="T23" fmla="*/ 73 w 73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" h="34">
                  <a:moveTo>
                    <a:pt x="73" y="0"/>
                  </a:moveTo>
                  <a:cubicBezTo>
                    <a:pt x="73" y="19"/>
                    <a:pt x="57" y="34"/>
                    <a:pt x="37" y="34"/>
                  </a:cubicBezTo>
                  <a:cubicBezTo>
                    <a:pt x="17" y="34"/>
                    <a:pt x="1" y="19"/>
                    <a:pt x="0" y="0"/>
                  </a:cubicBezTo>
                  <a:lnTo>
                    <a:pt x="4" y="0"/>
                  </a:lnTo>
                  <a:cubicBezTo>
                    <a:pt x="5" y="17"/>
                    <a:pt x="19" y="30"/>
                    <a:pt x="37" y="30"/>
                  </a:cubicBezTo>
                  <a:cubicBezTo>
                    <a:pt x="54" y="30"/>
                    <a:pt x="69" y="17"/>
                    <a:pt x="69" y="0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Freeform 266"/>
            <p:cNvSpPr>
              <a:spLocks noEditPoints="1"/>
            </p:cNvSpPr>
            <p:nvPr/>
          </p:nvSpPr>
          <p:spPr bwMode="auto">
            <a:xfrm>
              <a:off x="4046035" y="3895528"/>
              <a:ext cx="348525" cy="322082"/>
            </a:xfrm>
            <a:custGeom>
              <a:avLst/>
              <a:gdLst>
                <a:gd name="T0" fmla="*/ 2147483647 w 158"/>
                <a:gd name="T1" fmla="*/ 0 h 153"/>
                <a:gd name="T2" fmla="*/ 2147483647 w 158"/>
                <a:gd name="T3" fmla="*/ 2147483647 h 153"/>
                <a:gd name="T4" fmla="*/ 2147483647 w 158"/>
                <a:gd name="T5" fmla="*/ 2147483647 h 153"/>
                <a:gd name="T6" fmla="*/ 0 w 158"/>
                <a:gd name="T7" fmla="*/ 2147483647 h 153"/>
                <a:gd name="T8" fmla="*/ 2147483647 w 158"/>
                <a:gd name="T9" fmla="*/ 0 h 153"/>
                <a:gd name="T10" fmla="*/ 2147483647 w 158"/>
                <a:gd name="T11" fmla="*/ 2147483647 h 153"/>
                <a:gd name="T12" fmla="*/ 2147483647 w 158"/>
                <a:gd name="T13" fmla="*/ 2147483647 h 153"/>
                <a:gd name="T14" fmla="*/ 2147483647 w 158"/>
                <a:gd name="T15" fmla="*/ 2147483647 h 153"/>
                <a:gd name="T16" fmla="*/ 2147483647 w 158"/>
                <a:gd name="T17" fmla="*/ 2147483647 h 153"/>
                <a:gd name="T18" fmla="*/ 2147483647 w 158"/>
                <a:gd name="T19" fmla="*/ 2147483647 h 1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8"/>
                <a:gd name="T31" fmla="*/ 0 h 153"/>
                <a:gd name="T32" fmla="*/ 158 w 158"/>
                <a:gd name="T33" fmla="*/ 153 h 1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8" h="153">
                  <a:moveTo>
                    <a:pt x="79" y="0"/>
                  </a:moveTo>
                  <a:cubicBezTo>
                    <a:pt x="122" y="0"/>
                    <a:pt x="158" y="34"/>
                    <a:pt x="158" y="76"/>
                  </a:cubicBezTo>
                  <a:cubicBezTo>
                    <a:pt x="158" y="119"/>
                    <a:pt x="122" y="153"/>
                    <a:pt x="79" y="153"/>
                  </a:cubicBezTo>
                  <a:cubicBezTo>
                    <a:pt x="35" y="153"/>
                    <a:pt x="0" y="119"/>
                    <a:pt x="0" y="76"/>
                  </a:cubicBezTo>
                  <a:cubicBezTo>
                    <a:pt x="0" y="34"/>
                    <a:pt x="35" y="0"/>
                    <a:pt x="79" y="0"/>
                  </a:cubicBezTo>
                  <a:close/>
                  <a:moveTo>
                    <a:pt x="79" y="3"/>
                  </a:moveTo>
                  <a:cubicBezTo>
                    <a:pt x="120" y="3"/>
                    <a:pt x="154" y="36"/>
                    <a:pt x="154" y="76"/>
                  </a:cubicBezTo>
                  <a:cubicBezTo>
                    <a:pt x="154" y="117"/>
                    <a:pt x="120" y="150"/>
                    <a:pt x="79" y="150"/>
                  </a:cubicBezTo>
                  <a:cubicBezTo>
                    <a:pt x="37" y="150"/>
                    <a:pt x="3" y="117"/>
                    <a:pt x="3" y="76"/>
                  </a:cubicBezTo>
                  <a:cubicBezTo>
                    <a:pt x="3" y="36"/>
                    <a:pt x="37" y="3"/>
                    <a:pt x="79" y="3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Freeform 267"/>
            <p:cNvSpPr>
              <a:spLocks noEditPoints="1"/>
            </p:cNvSpPr>
            <p:nvPr/>
          </p:nvSpPr>
          <p:spPr bwMode="auto">
            <a:xfrm>
              <a:off x="3854126" y="3746065"/>
              <a:ext cx="734550" cy="637848"/>
            </a:xfrm>
            <a:custGeom>
              <a:avLst/>
              <a:gdLst>
                <a:gd name="T0" fmla="*/ 2147483647 w 333"/>
                <a:gd name="T1" fmla="*/ 2147483647 h 303"/>
                <a:gd name="T2" fmla="*/ 2147483647 w 333"/>
                <a:gd name="T3" fmla="*/ 2147483647 h 303"/>
                <a:gd name="T4" fmla="*/ 2147483647 w 333"/>
                <a:gd name="T5" fmla="*/ 2147483647 h 303"/>
                <a:gd name="T6" fmla="*/ 2147483647 w 333"/>
                <a:gd name="T7" fmla="*/ 2147483647 h 303"/>
                <a:gd name="T8" fmla="*/ 2147483647 w 333"/>
                <a:gd name="T9" fmla="*/ 2147483647 h 303"/>
                <a:gd name="T10" fmla="*/ 2147483647 w 333"/>
                <a:gd name="T11" fmla="*/ 2147483647 h 303"/>
                <a:gd name="T12" fmla="*/ 2147483647 w 333"/>
                <a:gd name="T13" fmla="*/ 2147483647 h 303"/>
                <a:gd name="T14" fmla="*/ 2147483647 w 333"/>
                <a:gd name="T15" fmla="*/ 2147483647 h 303"/>
                <a:gd name="T16" fmla="*/ 2147483647 w 333"/>
                <a:gd name="T17" fmla="*/ 2147483647 h 303"/>
                <a:gd name="T18" fmla="*/ 2147483647 w 333"/>
                <a:gd name="T19" fmla="*/ 2147483647 h 303"/>
                <a:gd name="T20" fmla="*/ 2147483647 w 333"/>
                <a:gd name="T21" fmla="*/ 2147483647 h 303"/>
                <a:gd name="T22" fmla="*/ 2147483647 w 333"/>
                <a:gd name="T23" fmla="*/ 2147483647 h 303"/>
                <a:gd name="T24" fmla="*/ 2147483647 w 333"/>
                <a:gd name="T25" fmla="*/ 2147483647 h 303"/>
                <a:gd name="T26" fmla="*/ 2147483647 w 333"/>
                <a:gd name="T27" fmla="*/ 2147483647 h 303"/>
                <a:gd name="T28" fmla="*/ 2147483647 w 333"/>
                <a:gd name="T29" fmla="*/ 2147483647 h 303"/>
                <a:gd name="T30" fmla="*/ 2147483647 w 333"/>
                <a:gd name="T31" fmla="*/ 2147483647 h 303"/>
                <a:gd name="T32" fmla="*/ 2147483647 w 333"/>
                <a:gd name="T33" fmla="*/ 2147483647 h 303"/>
                <a:gd name="T34" fmla="*/ 2147483647 w 333"/>
                <a:gd name="T35" fmla="*/ 2147483647 h 303"/>
                <a:gd name="T36" fmla="*/ 2147483647 w 333"/>
                <a:gd name="T37" fmla="*/ 2147483647 h 303"/>
                <a:gd name="T38" fmla="*/ 2147483647 w 333"/>
                <a:gd name="T39" fmla="*/ 2147483647 h 303"/>
                <a:gd name="T40" fmla="*/ 2147483647 w 333"/>
                <a:gd name="T41" fmla="*/ 2147483647 h 303"/>
                <a:gd name="T42" fmla="*/ 2147483647 w 333"/>
                <a:gd name="T43" fmla="*/ 2147483647 h 303"/>
                <a:gd name="T44" fmla="*/ 2147483647 w 333"/>
                <a:gd name="T45" fmla="*/ 2147483647 h 303"/>
                <a:gd name="T46" fmla="*/ 2147483647 w 333"/>
                <a:gd name="T47" fmla="*/ 2147483647 h 303"/>
                <a:gd name="T48" fmla="*/ 2147483647 w 333"/>
                <a:gd name="T49" fmla="*/ 2147483647 h 303"/>
                <a:gd name="T50" fmla="*/ 2147483647 w 333"/>
                <a:gd name="T51" fmla="*/ 2147483647 h 303"/>
                <a:gd name="T52" fmla="*/ 2147483647 w 333"/>
                <a:gd name="T53" fmla="*/ 2147483647 h 303"/>
                <a:gd name="T54" fmla="*/ 2147483647 w 333"/>
                <a:gd name="T55" fmla="*/ 2147483647 h 303"/>
                <a:gd name="T56" fmla="*/ 2147483647 w 333"/>
                <a:gd name="T57" fmla="*/ 2147483647 h 303"/>
                <a:gd name="T58" fmla="*/ 2147483647 w 333"/>
                <a:gd name="T59" fmla="*/ 2147483647 h 303"/>
                <a:gd name="T60" fmla="*/ 2147483647 w 333"/>
                <a:gd name="T61" fmla="*/ 2147483647 h 303"/>
                <a:gd name="T62" fmla="*/ 2147483647 w 333"/>
                <a:gd name="T63" fmla="*/ 2147483647 h 303"/>
                <a:gd name="T64" fmla="*/ 2147483647 w 333"/>
                <a:gd name="T65" fmla="*/ 2147483647 h 303"/>
                <a:gd name="T66" fmla="*/ 2147483647 w 333"/>
                <a:gd name="T67" fmla="*/ 2147483647 h 303"/>
                <a:gd name="T68" fmla="*/ 2147483647 w 333"/>
                <a:gd name="T69" fmla="*/ 2147483647 h 303"/>
                <a:gd name="T70" fmla="*/ 2147483647 w 333"/>
                <a:gd name="T71" fmla="*/ 2147483647 h 303"/>
                <a:gd name="T72" fmla="*/ 2147483647 w 333"/>
                <a:gd name="T73" fmla="*/ 2147483647 h 303"/>
                <a:gd name="T74" fmla="*/ 2147483647 w 333"/>
                <a:gd name="T75" fmla="*/ 2147483647 h 303"/>
                <a:gd name="T76" fmla="*/ 2147483647 w 333"/>
                <a:gd name="T77" fmla="*/ 2147483647 h 303"/>
                <a:gd name="T78" fmla="*/ 2147483647 w 333"/>
                <a:gd name="T79" fmla="*/ 2147483647 h 303"/>
                <a:gd name="T80" fmla="*/ 2147483647 w 333"/>
                <a:gd name="T81" fmla="*/ 2147483647 h 303"/>
                <a:gd name="T82" fmla="*/ 2147483647 w 333"/>
                <a:gd name="T83" fmla="*/ 2147483647 h 303"/>
                <a:gd name="T84" fmla="*/ 2147483647 w 333"/>
                <a:gd name="T85" fmla="*/ 2147483647 h 303"/>
                <a:gd name="T86" fmla="*/ 2147483647 w 333"/>
                <a:gd name="T87" fmla="*/ 2147483647 h 303"/>
                <a:gd name="T88" fmla="*/ 2147483647 w 333"/>
                <a:gd name="T89" fmla="*/ 2147483647 h 303"/>
                <a:gd name="T90" fmla="*/ 2147483647 w 333"/>
                <a:gd name="T91" fmla="*/ 2147483647 h 303"/>
                <a:gd name="T92" fmla="*/ 2147483647 w 333"/>
                <a:gd name="T93" fmla="*/ 2147483647 h 303"/>
                <a:gd name="T94" fmla="*/ 2147483647 w 333"/>
                <a:gd name="T95" fmla="*/ 2147483647 h 303"/>
                <a:gd name="T96" fmla="*/ 2147483647 w 333"/>
                <a:gd name="T97" fmla="*/ 2147483647 h 303"/>
                <a:gd name="T98" fmla="*/ 2147483647 w 333"/>
                <a:gd name="T99" fmla="*/ 2147483647 h 303"/>
                <a:gd name="T100" fmla="*/ 2147483647 w 333"/>
                <a:gd name="T101" fmla="*/ 2147483647 h 303"/>
                <a:gd name="T102" fmla="*/ 2147483647 w 333"/>
                <a:gd name="T103" fmla="*/ 2147483647 h 303"/>
                <a:gd name="T104" fmla="*/ 2147483647 w 333"/>
                <a:gd name="T105" fmla="*/ 2147483647 h 303"/>
                <a:gd name="T106" fmla="*/ 2147483647 w 333"/>
                <a:gd name="T107" fmla="*/ 2147483647 h 303"/>
                <a:gd name="T108" fmla="*/ 2147483647 w 333"/>
                <a:gd name="T109" fmla="*/ 2147483647 h 303"/>
                <a:gd name="T110" fmla="*/ 2147483647 w 333"/>
                <a:gd name="T111" fmla="*/ 2147483647 h 303"/>
                <a:gd name="T112" fmla="*/ 2147483647 w 333"/>
                <a:gd name="T113" fmla="*/ 2147483647 h 303"/>
                <a:gd name="T114" fmla="*/ 2147483647 w 333"/>
                <a:gd name="T115" fmla="*/ 2147483647 h 303"/>
                <a:gd name="T116" fmla="*/ 2147483647 w 333"/>
                <a:gd name="T117" fmla="*/ 2147483647 h 303"/>
                <a:gd name="T118" fmla="*/ 2147483647 w 333"/>
                <a:gd name="T119" fmla="*/ 2147483647 h 303"/>
                <a:gd name="T120" fmla="*/ 2147483647 w 333"/>
                <a:gd name="T121" fmla="*/ 2147483647 h 30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33"/>
                <a:gd name="T184" fmla="*/ 0 h 303"/>
                <a:gd name="T185" fmla="*/ 333 w 333"/>
                <a:gd name="T186" fmla="*/ 303 h 30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33" h="303">
                  <a:moveTo>
                    <a:pt x="84" y="155"/>
                  </a:moveTo>
                  <a:lnTo>
                    <a:pt x="69" y="178"/>
                  </a:lnTo>
                  <a:cubicBezTo>
                    <a:pt x="68" y="176"/>
                    <a:pt x="67" y="175"/>
                    <a:pt x="66" y="174"/>
                  </a:cubicBezTo>
                  <a:lnTo>
                    <a:pt x="84" y="148"/>
                  </a:lnTo>
                  <a:cubicBezTo>
                    <a:pt x="84" y="151"/>
                    <a:pt x="84" y="153"/>
                    <a:pt x="84" y="155"/>
                  </a:cubicBezTo>
                  <a:close/>
                  <a:moveTo>
                    <a:pt x="84" y="34"/>
                  </a:moveTo>
                  <a:cubicBezTo>
                    <a:pt x="84" y="33"/>
                    <a:pt x="83" y="31"/>
                    <a:pt x="82" y="29"/>
                  </a:cubicBezTo>
                  <a:cubicBezTo>
                    <a:pt x="84" y="29"/>
                    <a:pt x="86" y="30"/>
                    <a:pt x="87" y="30"/>
                  </a:cubicBezTo>
                  <a:lnTo>
                    <a:pt x="84" y="34"/>
                  </a:lnTo>
                  <a:close/>
                  <a:moveTo>
                    <a:pt x="85" y="46"/>
                  </a:moveTo>
                  <a:cubicBezTo>
                    <a:pt x="86" y="43"/>
                    <a:pt x="86" y="41"/>
                    <a:pt x="85" y="38"/>
                  </a:cubicBezTo>
                  <a:lnTo>
                    <a:pt x="90" y="31"/>
                  </a:lnTo>
                  <a:cubicBezTo>
                    <a:pt x="91" y="32"/>
                    <a:pt x="93" y="33"/>
                    <a:pt x="94" y="34"/>
                  </a:cubicBezTo>
                  <a:lnTo>
                    <a:pt x="85" y="46"/>
                  </a:lnTo>
                  <a:close/>
                  <a:moveTo>
                    <a:pt x="78" y="69"/>
                  </a:moveTo>
                  <a:cubicBezTo>
                    <a:pt x="79" y="66"/>
                    <a:pt x="80" y="62"/>
                    <a:pt x="81" y="59"/>
                  </a:cubicBezTo>
                  <a:cubicBezTo>
                    <a:pt x="82" y="58"/>
                    <a:pt x="82" y="57"/>
                    <a:pt x="82" y="56"/>
                  </a:cubicBezTo>
                  <a:lnTo>
                    <a:pt x="96" y="37"/>
                  </a:lnTo>
                  <a:cubicBezTo>
                    <a:pt x="97" y="38"/>
                    <a:pt x="97" y="40"/>
                    <a:pt x="98" y="41"/>
                  </a:cubicBezTo>
                  <a:lnTo>
                    <a:pt x="78" y="69"/>
                  </a:lnTo>
                  <a:close/>
                  <a:moveTo>
                    <a:pt x="75" y="87"/>
                  </a:moveTo>
                  <a:cubicBezTo>
                    <a:pt x="75" y="84"/>
                    <a:pt x="76" y="81"/>
                    <a:pt x="76" y="78"/>
                  </a:cubicBezTo>
                  <a:lnTo>
                    <a:pt x="99" y="45"/>
                  </a:lnTo>
                  <a:cubicBezTo>
                    <a:pt x="100" y="47"/>
                    <a:pt x="100" y="49"/>
                    <a:pt x="101" y="52"/>
                  </a:cubicBezTo>
                  <a:lnTo>
                    <a:pt x="75" y="87"/>
                  </a:lnTo>
                  <a:close/>
                  <a:moveTo>
                    <a:pt x="75" y="99"/>
                  </a:moveTo>
                  <a:cubicBezTo>
                    <a:pt x="75" y="97"/>
                    <a:pt x="75" y="95"/>
                    <a:pt x="75" y="93"/>
                  </a:cubicBezTo>
                  <a:lnTo>
                    <a:pt x="100" y="57"/>
                  </a:lnTo>
                  <a:cubicBezTo>
                    <a:pt x="100" y="58"/>
                    <a:pt x="100" y="59"/>
                    <a:pt x="100" y="60"/>
                  </a:cubicBezTo>
                  <a:cubicBezTo>
                    <a:pt x="100" y="62"/>
                    <a:pt x="100" y="64"/>
                    <a:pt x="100" y="66"/>
                  </a:cubicBezTo>
                  <a:lnTo>
                    <a:pt x="55" y="129"/>
                  </a:lnTo>
                  <a:cubicBezTo>
                    <a:pt x="54" y="128"/>
                    <a:pt x="53" y="127"/>
                    <a:pt x="52" y="125"/>
                  </a:cubicBezTo>
                  <a:lnTo>
                    <a:pt x="72" y="98"/>
                  </a:lnTo>
                  <a:cubicBezTo>
                    <a:pt x="73" y="98"/>
                    <a:pt x="74" y="99"/>
                    <a:pt x="75" y="99"/>
                  </a:cubicBezTo>
                  <a:close/>
                  <a:moveTo>
                    <a:pt x="50" y="122"/>
                  </a:moveTo>
                  <a:cubicBezTo>
                    <a:pt x="50" y="120"/>
                    <a:pt x="49" y="119"/>
                    <a:pt x="48" y="117"/>
                  </a:cubicBezTo>
                  <a:lnTo>
                    <a:pt x="65" y="94"/>
                  </a:lnTo>
                  <a:cubicBezTo>
                    <a:pt x="66" y="95"/>
                    <a:pt x="67" y="96"/>
                    <a:pt x="69" y="96"/>
                  </a:cubicBezTo>
                  <a:lnTo>
                    <a:pt x="50" y="122"/>
                  </a:lnTo>
                  <a:close/>
                  <a:moveTo>
                    <a:pt x="47" y="114"/>
                  </a:moveTo>
                  <a:cubicBezTo>
                    <a:pt x="46" y="112"/>
                    <a:pt x="46" y="110"/>
                    <a:pt x="45" y="108"/>
                  </a:cubicBezTo>
                  <a:lnTo>
                    <a:pt x="60" y="88"/>
                  </a:lnTo>
                  <a:cubicBezTo>
                    <a:pt x="60" y="89"/>
                    <a:pt x="61" y="90"/>
                    <a:pt x="62" y="92"/>
                  </a:cubicBezTo>
                  <a:lnTo>
                    <a:pt x="47" y="114"/>
                  </a:lnTo>
                  <a:close/>
                  <a:moveTo>
                    <a:pt x="44" y="104"/>
                  </a:moveTo>
                  <a:cubicBezTo>
                    <a:pt x="44" y="103"/>
                    <a:pt x="44" y="102"/>
                    <a:pt x="44" y="102"/>
                  </a:cubicBezTo>
                  <a:cubicBezTo>
                    <a:pt x="44" y="100"/>
                    <a:pt x="44" y="98"/>
                    <a:pt x="44" y="96"/>
                  </a:cubicBezTo>
                  <a:lnTo>
                    <a:pt x="57" y="78"/>
                  </a:lnTo>
                  <a:cubicBezTo>
                    <a:pt x="57" y="80"/>
                    <a:pt x="57" y="82"/>
                    <a:pt x="58" y="84"/>
                  </a:cubicBezTo>
                  <a:lnTo>
                    <a:pt x="44" y="104"/>
                  </a:lnTo>
                  <a:close/>
                  <a:moveTo>
                    <a:pt x="46" y="88"/>
                  </a:moveTo>
                  <a:cubicBezTo>
                    <a:pt x="48" y="81"/>
                    <a:pt x="52" y="73"/>
                    <a:pt x="57" y="66"/>
                  </a:cubicBezTo>
                  <a:cubicBezTo>
                    <a:pt x="57" y="68"/>
                    <a:pt x="57" y="70"/>
                    <a:pt x="57" y="72"/>
                  </a:cubicBezTo>
                  <a:lnTo>
                    <a:pt x="46" y="88"/>
                  </a:lnTo>
                  <a:close/>
                  <a:moveTo>
                    <a:pt x="100" y="72"/>
                  </a:moveTo>
                  <a:cubicBezTo>
                    <a:pt x="100" y="74"/>
                    <a:pt x="100" y="76"/>
                    <a:pt x="101" y="78"/>
                  </a:cubicBezTo>
                  <a:lnTo>
                    <a:pt x="59" y="137"/>
                  </a:lnTo>
                  <a:cubicBezTo>
                    <a:pt x="58" y="135"/>
                    <a:pt x="57" y="134"/>
                    <a:pt x="56" y="133"/>
                  </a:cubicBezTo>
                  <a:lnTo>
                    <a:pt x="100" y="72"/>
                  </a:lnTo>
                  <a:close/>
                  <a:moveTo>
                    <a:pt x="154" y="9"/>
                  </a:moveTo>
                  <a:cubicBezTo>
                    <a:pt x="155" y="11"/>
                    <a:pt x="155" y="14"/>
                    <a:pt x="155" y="16"/>
                  </a:cubicBezTo>
                  <a:lnTo>
                    <a:pt x="63" y="144"/>
                  </a:lnTo>
                  <a:cubicBezTo>
                    <a:pt x="63" y="143"/>
                    <a:pt x="62" y="142"/>
                    <a:pt x="61" y="140"/>
                  </a:cubicBezTo>
                  <a:lnTo>
                    <a:pt x="154" y="9"/>
                  </a:lnTo>
                  <a:close/>
                  <a:moveTo>
                    <a:pt x="48" y="166"/>
                  </a:moveTo>
                  <a:cubicBezTo>
                    <a:pt x="47" y="166"/>
                    <a:pt x="47" y="166"/>
                    <a:pt x="46" y="166"/>
                  </a:cubicBezTo>
                  <a:cubicBezTo>
                    <a:pt x="45" y="166"/>
                    <a:pt x="44" y="166"/>
                    <a:pt x="43" y="165"/>
                  </a:cubicBezTo>
                  <a:lnTo>
                    <a:pt x="55" y="148"/>
                  </a:lnTo>
                  <a:cubicBezTo>
                    <a:pt x="57" y="148"/>
                    <a:pt x="58" y="149"/>
                    <a:pt x="60" y="149"/>
                  </a:cubicBezTo>
                  <a:lnTo>
                    <a:pt x="48" y="166"/>
                  </a:lnTo>
                  <a:close/>
                  <a:moveTo>
                    <a:pt x="39" y="164"/>
                  </a:moveTo>
                  <a:cubicBezTo>
                    <a:pt x="38" y="164"/>
                    <a:pt x="37" y="163"/>
                    <a:pt x="35" y="162"/>
                  </a:cubicBezTo>
                  <a:lnTo>
                    <a:pt x="46" y="148"/>
                  </a:lnTo>
                  <a:cubicBezTo>
                    <a:pt x="47" y="148"/>
                    <a:pt x="49" y="147"/>
                    <a:pt x="51" y="148"/>
                  </a:cubicBezTo>
                  <a:lnTo>
                    <a:pt x="39" y="164"/>
                  </a:lnTo>
                  <a:close/>
                  <a:moveTo>
                    <a:pt x="32" y="161"/>
                  </a:moveTo>
                  <a:cubicBezTo>
                    <a:pt x="31" y="160"/>
                    <a:pt x="30" y="159"/>
                    <a:pt x="29" y="158"/>
                  </a:cubicBezTo>
                  <a:lnTo>
                    <a:pt x="34" y="151"/>
                  </a:lnTo>
                  <a:cubicBezTo>
                    <a:pt x="36" y="150"/>
                    <a:pt x="39" y="149"/>
                    <a:pt x="41" y="149"/>
                  </a:cubicBezTo>
                  <a:lnTo>
                    <a:pt x="32" y="161"/>
                  </a:lnTo>
                  <a:close/>
                  <a:moveTo>
                    <a:pt x="27" y="155"/>
                  </a:moveTo>
                  <a:cubicBezTo>
                    <a:pt x="25" y="154"/>
                    <a:pt x="24" y="152"/>
                    <a:pt x="23" y="150"/>
                  </a:cubicBezTo>
                  <a:cubicBezTo>
                    <a:pt x="26" y="151"/>
                    <a:pt x="28" y="151"/>
                    <a:pt x="29" y="151"/>
                  </a:cubicBezTo>
                  <a:lnTo>
                    <a:pt x="27" y="155"/>
                  </a:lnTo>
                  <a:close/>
                  <a:moveTo>
                    <a:pt x="109" y="67"/>
                  </a:moveTo>
                  <a:cubicBezTo>
                    <a:pt x="110" y="64"/>
                    <a:pt x="111" y="60"/>
                    <a:pt x="112" y="56"/>
                  </a:cubicBezTo>
                  <a:cubicBezTo>
                    <a:pt x="112" y="55"/>
                    <a:pt x="112" y="55"/>
                    <a:pt x="112" y="54"/>
                  </a:cubicBezTo>
                  <a:lnTo>
                    <a:pt x="151" y="0"/>
                  </a:lnTo>
                  <a:cubicBezTo>
                    <a:pt x="152" y="2"/>
                    <a:pt x="152" y="3"/>
                    <a:pt x="153" y="5"/>
                  </a:cubicBezTo>
                  <a:lnTo>
                    <a:pt x="109" y="67"/>
                  </a:lnTo>
                  <a:close/>
                  <a:moveTo>
                    <a:pt x="116" y="43"/>
                  </a:moveTo>
                  <a:cubicBezTo>
                    <a:pt x="118" y="39"/>
                    <a:pt x="120" y="35"/>
                    <a:pt x="122" y="33"/>
                  </a:cubicBezTo>
                  <a:cubicBezTo>
                    <a:pt x="124" y="31"/>
                    <a:pt x="126" y="28"/>
                    <a:pt x="129" y="26"/>
                  </a:cubicBezTo>
                  <a:lnTo>
                    <a:pt x="116" y="43"/>
                  </a:lnTo>
                  <a:close/>
                  <a:moveTo>
                    <a:pt x="148" y="45"/>
                  </a:moveTo>
                  <a:cubicBezTo>
                    <a:pt x="148" y="46"/>
                    <a:pt x="149" y="48"/>
                    <a:pt x="150" y="49"/>
                  </a:cubicBezTo>
                  <a:lnTo>
                    <a:pt x="133" y="74"/>
                  </a:lnTo>
                  <a:cubicBezTo>
                    <a:pt x="130" y="75"/>
                    <a:pt x="127" y="77"/>
                    <a:pt x="124" y="79"/>
                  </a:cubicBezTo>
                  <a:lnTo>
                    <a:pt x="148" y="45"/>
                  </a:lnTo>
                  <a:close/>
                  <a:moveTo>
                    <a:pt x="162" y="39"/>
                  </a:moveTo>
                  <a:cubicBezTo>
                    <a:pt x="164" y="37"/>
                    <a:pt x="167" y="36"/>
                    <a:pt x="171" y="34"/>
                  </a:cubicBezTo>
                  <a:lnTo>
                    <a:pt x="145" y="70"/>
                  </a:lnTo>
                  <a:cubicBezTo>
                    <a:pt x="143" y="70"/>
                    <a:pt x="141" y="71"/>
                    <a:pt x="138" y="72"/>
                  </a:cubicBezTo>
                  <a:lnTo>
                    <a:pt x="162" y="39"/>
                  </a:lnTo>
                  <a:close/>
                  <a:moveTo>
                    <a:pt x="176" y="32"/>
                  </a:moveTo>
                  <a:cubicBezTo>
                    <a:pt x="177" y="32"/>
                    <a:pt x="178" y="32"/>
                    <a:pt x="179" y="31"/>
                  </a:cubicBezTo>
                  <a:cubicBezTo>
                    <a:pt x="181" y="31"/>
                    <a:pt x="182" y="31"/>
                    <a:pt x="183" y="30"/>
                  </a:cubicBezTo>
                  <a:lnTo>
                    <a:pt x="156" y="68"/>
                  </a:lnTo>
                  <a:cubicBezTo>
                    <a:pt x="154" y="68"/>
                    <a:pt x="152" y="68"/>
                    <a:pt x="150" y="69"/>
                  </a:cubicBezTo>
                  <a:lnTo>
                    <a:pt x="176" y="32"/>
                  </a:lnTo>
                  <a:close/>
                  <a:moveTo>
                    <a:pt x="188" y="29"/>
                  </a:moveTo>
                  <a:cubicBezTo>
                    <a:pt x="190" y="29"/>
                    <a:pt x="193" y="28"/>
                    <a:pt x="195" y="27"/>
                  </a:cubicBezTo>
                  <a:lnTo>
                    <a:pt x="166" y="67"/>
                  </a:lnTo>
                  <a:cubicBezTo>
                    <a:pt x="166" y="67"/>
                    <a:pt x="165" y="67"/>
                    <a:pt x="164" y="67"/>
                  </a:cubicBezTo>
                  <a:cubicBezTo>
                    <a:pt x="163" y="67"/>
                    <a:pt x="162" y="67"/>
                    <a:pt x="161" y="68"/>
                  </a:cubicBezTo>
                  <a:lnTo>
                    <a:pt x="188" y="29"/>
                  </a:lnTo>
                  <a:close/>
                  <a:moveTo>
                    <a:pt x="201" y="25"/>
                  </a:moveTo>
                  <a:cubicBezTo>
                    <a:pt x="202" y="24"/>
                    <a:pt x="204" y="24"/>
                    <a:pt x="206" y="23"/>
                  </a:cubicBezTo>
                  <a:cubicBezTo>
                    <a:pt x="205" y="25"/>
                    <a:pt x="204" y="28"/>
                    <a:pt x="202" y="30"/>
                  </a:cubicBezTo>
                  <a:lnTo>
                    <a:pt x="176" y="68"/>
                  </a:lnTo>
                  <a:cubicBezTo>
                    <a:pt x="174" y="68"/>
                    <a:pt x="172" y="68"/>
                    <a:pt x="170" y="68"/>
                  </a:cubicBezTo>
                  <a:lnTo>
                    <a:pt x="201" y="25"/>
                  </a:lnTo>
                  <a:close/>
                  <a:moveTo>
                    <a:pt x="193" y="49"/>
                  </a:moveTo>
                  <a:cubicBezTo>
                    <a:pt x="193" y="50"/>
                    <a:pt x="194" y="51"/>
                    <a:pt x="195" y="53"/>
                  </a:cubicBezTo>
                  <a:cubicBezTo>
                    <a:pt x="196" y="52"/>
                    <a:pt x="197" y="51"/>
                    <a:pt x="198" y="50"/>
                  </a:cubicBezTo>
                  <a:lnTo>
                    <a:pt x="184" y="69"/>
                  </a:lnTo>
                  <a:cubicBezTo>
                    <a:pt x="183" y="69"/>
                    <a:pt x="181" y="69"/>
                    <a:pt x="179" y="68"/>
                  </a:cubicBezTo>
                  <a:lnTo>
                    <a:pt x="193" y="49"/>
                  </a:lnTo>
                  <a:close/>
                  <a:moveTo>
                    <a:pt x="206" y="44"/>
                  </a:moveTo>
                  <a:cubicBezTo>
                    <a:pt x="209" y="43"/>
                    <a:pt x="211" y="42"/>
                    <a:pt x="214" y="41"/>
                  </a:cubicBezTo>
                  <a:lnTo>
                    <a:pt x="192" y="72"/>
                  </a:lnTo>
                  <a:cubicBezTo>
                    <a:pt x="191" y="71"/>
                    <a:pt x="189" y="71"/>
                    <a:pt x="188" y="70"/>
                  </a:cubicBezTo>
                  <a:lnTo>
                    <a:pt x="206" y="44"/>
                  </a:lnTo>
                  <a:close/>
                  <a:moveTo>
                    <a:pt x="219" y="40"/>
                  </a:moveTo>
                  <a:cubicBezTo>
                    <a:pt x="220" y="40"/>
                    <a:pt x="220" y="40"/>
                    <a:pt x="221" y="39"/>
                  </a:cubicBezTo>
                  <a:cubicBezTo>
                    <a:pt x="222" y="39"/>
                    <a:pt x="224" y="39"/>
                    <a:pt x="225" y="39"/>
                  </a:cubicBezTo>
                  <a:lnTo>
                    <a:pt x="200" y="75"/>
                  </a:lnTo>
                  <a:cubicBezTo>
                    <a:pt x="198" y="74"/>
                    <a:pt x="197" y="73"/>
                    <a:pt x="195" y="73"/>
                  </a:cubicBezTo>
                  <a:lnTo>
                    <a:pt x="219" y="40"/>
                  </a:lnTo>
                  <a:close/>
                  <a:moveTo>
                    <a:pt x="230" y="38"/>
                  </a:moveTo>
                  <a:cubicBezTo>
                    <a:pt x="232" y="38"/>
                    <a:pt x="234" y="37"/>
                    <a:pt x="236" y="37"/>
                  </a:cubicBezTo>
                  <a:lnTo>
                    <a:pt x="207" y="78"/>
                  </a:lnTo>
                  <a:cubicBezTo>
                    <a:pt x="205" y="77"/>
                    <a:pt x="204" y="77"/>
                    <a:pt x="203" y="76"/>
                  </a:cubicBezTo>
                  <a:lnTo>
                    <a:pt x="230" y="38"/>
                  </a:lnTo>
                  <a:close/>
                  <a:moveTo>
                    <a:pt x="242" y="35"/>
                  </a:moveTo>
                  <a:cubicBezTo>
                    <a:pt x="245" y="33"/>
                    <a:pt x="249" y="31"/>
                    <a:pt x="251" y="28"/>
                  </a:cubicBezTo>
                  <a:cubicBezTo>
                    <a:pt x="251" y="29"/>
                    <a:pt x="251" y="30"/>
                    <a:pt x="250" y="31"/>
                  </a:cubicBezTo>
                  <a:lnTo>
                    <a:pt x="236" y="51"/>
                  </a:lnTo>
                  <a:cubicBezTo>
                    <a:pt x="228" y="52"/>
                    <a:pt x="225" y="60"/>
                    <a:pt x="226" y="63"/>
                  </a:cubicBezTo>
                  <a:cubicBezTo>
                    <a:pt x="227" y="62"/>
                    <a:pt x="228" y="62"/>
                    <a:pt x="228" y="61"/>
                  </a:cubicBezTo>
                  <a:lnTo>
                    <a:pt x="213" y="82"/>
                  </a:lnTo>
                  <a:cubicBezTo>
                    <a:pt x="212" y="81"/>
                    <a:pt x="211" y="81"/>
                    <a:pt x="210" y="80"/>
                  </a:cubicBezTo>
                  <a:lnTo>
                    <a:pt x="242" y="35"/>
                  </a:lnTo>
                  <a:close/>
                  <a:moveTo>
                    <a:pt x="234" y="60"/>
                  </a:moveTo>
                  <a:cubicBezTo>
                    <a:pt x="236" y="59"/>
                    <a:pt x="238" y="59"/>
                    <a:pt x="240" y="59"/>
                  </a:cubicBezTo>
                  <a:lnTo>
                    <a:pt x="220" y="87"/>
                  </a:lnTo>
                  <a:cubicBezTo>
                    <a:pt x="218" y="86"/>
                    <a:pt x="217" y="85"/>
                    <a:pt x="216" y="84"/>
                  </a:cubicBezTo>
                  <a:lnTo>
                    <a:pt x="234" y="60"/>
                  </a:lnTo>
                  <a:close/>
                  <a:moveTo>
                    <a:pt x="243" y="59"/>
                  </a:moveTo>
                  <a:cubicBezTo>
                    <a:pt x="245" y="60"/>
                    <a:pt x="247" y="60"/>
                    <a:pt x="248" y="60"/>
                  </a:cubicBezTo>
                  <a:lnTo>
                    <a:pt x="244" y="67"/>
                  </a:lnTo>
                  <a:cubicBezTo>
                    <a:pt x="243" y="67"/>
                    <a:pt x="243" y="67"/>
                    <a:pt x="242" y="67"/>
                  </a:cubicBezTo>
                  <a:cubicBezTo>
                    <a:pt x="241" y="68"/>
                    <a:pt x="241" y="69"/>
                    <a:pt x="242" y="69"/>
                  </a:cubicBezTo>
                  <a:cubicBezTo>
                    <a:pt x="242" y="70"/>
                    <a:pt x="242" y="70"/>
                    <a:pt x="242" y="70"/>
                  </a:cubicBezTo>
                  <a:lnTo>
                    <a:pt x="225" y="93"/>
                  </a:lnTo>
                  <a:cubicBezTo>
                    <a:pt x="224" y="91"/>
                    <a:pt x="223" y="90"/>
                    <a:pt x="222" y="89"/>
                  </a:cubicBezTo>
                  <a:lnTo>
                    <a:pt x="243" y="59"/>
                  </a:lnTo>
                  <a:close/>
                  <a:moveTo>
                    <a:pt x="246" y="70"/>
                  </a:moveTo>
                  <a:cubicBezTo>
                    <a:pt x="247" y="70"/>
                    <a:pt x="249" y="70"/>
                    <a:pt x="251" y="70"/>
                  </a:cubicBezTo>
                  <a:lnTo>
                    <a:pt x="231" y="99"/>
                  </a:lnTo>
                  <a:cubicBezTo>
                    <a:pt x="230" y="97"/>
                    <a:pt x="229" y="96"/>
                    <a:pt x="228" y="95"/>
                  </a:cubicBezTo>
                  <a:lnTo>
                    <a:pt x="246" y="70"/>
                  </a:lnTo>
                  <a:close/>
                  <a:moveTo>
                    <a:pt x="252" y="61"/>
                  </a:moveTo>
                  <a:cubicBezTo>
                    <a:pt x="254" y="61"/>
                    <a:pt x="256" y="62"/>
                    <a:pt x="258" y="62"/>
                  </a:cubicBezTo>
                  <a:cubicBezTo>
                    <a:pt x="255" y="63"/>
                    <a:pt x="252" y="63"/>
                    <a:pt x="250" y="64"/>
                  </a:cubicBezTo>
                  <a:lnTo>
                    <a:pt x="252" y="61"/>
                  </a:lnTo>
                  <a:close/>
                  <a:moveTo>
                    <a:pt x="255" y="71"/>
                  </a:moveTo>
                  <a:cubicBezTo>
                    <a:pt x="256" y="71"/>
                    <a:pt x="258" y="71"/>
                    <a:pt x="260" y="71"/>
                  </a:cubicBezTo>
                  <a:lnTo>
                    <a:pt x="236" y="105"/>
                  </a:lnTo>
                  <a:cubicBezTo>
                    <a:pt x="235" y="104"/>
                    <a:pt x="234" y="103"/>
                    <a:pt x="233" y="101"/>
                  </a:cubicBezTo>
                  <a:lnTo>
                    <a:pt x="255" y="71"/>
                  </a:lnTo>
                  <a:close/>
                  <a:moveTo>
                    <a:pt x="264" y="71"/>
                  </a:moveTo>
                  <a:cubicBezTo>
                    <a:pt x="266" y="71"/>
                    <a:pt x="267" y="72"/>
                    <a:pt x="269" y="72"/>
                  </a:cubicBezTo>
                  <a:lnTo>
                    <a:pt x="240" y="113"/>
                  </a:lnTo>
                  <a:cubicBezTo>
                    <a:pt x="239" y="111"/>
                    <a:pt x="238" y="110"/>
                    <a:pt x="237" y="108"/>
                  </a:cubicBezTo>
                  <a:lnTo>
                    <a:pt x="264" y="71"/>
                  </a:lnTo>
                  <a:close/>
                  <a:moveTo>
                    <a:pt x="273" y="72"/>
                  </a:moveTo>
                  <a:cubicBezTo>
                    <a:pt x="275" y="72"/>
                    <a:pt x="277" y="72"/>
                    <a:pt x="278" y="72"/>
                  </a:cubicBezTo>
                  <a:lnTo>
                    <a:pt x="243" y="121"/>
                  </a:lnTo>
                  <a:cubicBezTo>
                    <a:pt x="243" y="120"/>
                    <a:pt x="242" y="118"/>
                    <a:pt x="241" y="116"/>
                  </a:cubicBezTo>
                  <a:lnTo>
                    <a:pt x="273" y="72"/>
                  </a:lnTo>
                  <a:close/>
                  <a:moveTo>
                    <a:pt x="262" y="100"/>
                  </a:moveTo>
                  <a:cubicBezTo>
                    <a:pt x="264" y="101"/>
                    <a:pt x="265" y="102"/>
                    <a:pt x="266" y="103"/>
                  </a:cubicBezTo>
                  <a:lnTo>
                    <a:pt x="246" y="131"/>
                  </a:lnTo>
                  <a:cubicBezTo>
                    <a:pt x="246" y="129"/>
                    <a:pt x="245" y="127"/>
                    <a:pt x="245" y="125"/>
                  </a:cubicBezTo>
                  <a:lnTo>
                    <a:pt x="262" y="100"/>
                  </a:lnTo>
                  <a:close/>
                  <a:moveTo>
                    <a:pt x="282" y="72"/>
                  </a:moveTo>
                  <a:cubicBezTo>
                    <a:pt x="284" y="72"/>
                    <a:pt x="286" y="73"/>
                    <a:pt x="288" y="73"/>
                  </a:cubicBezTo>
                  <a:lnTo>
                    <a:pt x="268" y="100"/>
                  </a:lnTo>
                  <a:cubicBezTo>
                    <a:pt x="267" y="100"/>
                    <a:pt x="265" y="100"/>
                    <a:pt x="263" y="100"/>
                  </a:cubicBezTo>
                  <a:lnTo>
                    <a:pt x="282" y="72"/>
                  </a:lnTo>
                  <a:close/>
                  <a:moveTo>
                    <a:pt x="292" y="73"/>
                  </a:moveTo>
                  <a:cubicBezTo>
                    <a:pt x="294" y="73"/>
                    <a:pt x="296" y="72"/>
                    <a:pt x="297" y="72"/>
                  </a:cubicBezTo>
                  <a:cubicBezTo>
                    <a:pt x="297" y="72"/>
                    <a:pt x="297" y="72"/>
                    <a:pt x="298" y="72"/>
                  </a:cubicBezTo>
                  <a:lnTo>
                    <a:pt x="279" y="99"/>
                  </a:lnTo>
                  <a:cubicBezTo>
                    <a:pt x="277" y="99"/>
                    <a:pt x="275" y="99"/>
                    <a:pt x="273" y="99"/>
                  </a:cubicBezTo>
                  <a:lnTo>
                    <a:pt x="292" y="73"/>
                  </a:lnTo>
                  <a:close/>
                  <a:moveTo>
                    <a:pt x="302" y="73"/>
                  </a:moveTo>
                  <a:cubicBezTo>
                    <a:pt x="303" y="73"/>
                    <a:pt x="305" y="73"/>
                    <a:pt x="306" y="73"/>
                  </a:cubicBezTo>
                  <a:lnTo>
                    <a:pt x="299" y="84"/>
                  </a:lnTo>
                  <a:cubicBezTo>
                    <a:pt x="293" y="85"/>
                    <a:pt x="292" y="89"/>
                    <a:pt x="291" y="90"/>
                  </a:cubicBezTo>
                  <a:cubicBezTo>
                    <a:pt x="289" y="95"/>
                    <a:pt x="287" y="96"/>
                    <a:pt x="284" y="98"/>
                  </a:cubicBezTo>
                  <a:cubicBezTo>
                    <a:pt x="284" y="98"/>
                    <a:pt x="284" y="98"/>
                    <a:pt x="284" y="98"/>
                  </a:cubicBezTo>
                  <a:lnTo>
                    <a:pt x="302" y="73"/>
                  </a:lnTo>
                  <a:close/>
                  <a:moveTo>
                    <a:pt x="310" y="74"/>
                  </a:moveTo>
                  <a:cubicBezTo>
                    <a:pt x="311" y="75"/>
                    <a:pt x="313" y="75"/>
                    <a:pt x="314" y="76"/>
                  </a:cubicBezTo>
                  <a:lnTo>
                    <a:pt x="310" y="83"/>
                  </a:lnTo>
                  <a:cubicBezTo>
                    <a:pt x="308" y="83"/>
                    <a:pt x="306" y="83"/>
                    <a:pt x="304" y="83"/>
                  </a:cubicBezTo>
                  <a:lnTo>
                    <a:pt x="310" y="74"/>
                  </a:lnTo>
                  <a:close/>
                  <a:moveTo>
                    <a:pt x="325" y="81"/>
                  </a:moveTo>
                  <a:cubicBezTo>
                    <a:pt x="326" y="81"/>
                    <a:pt x="326" y="82"/>
                    <a:pt x="327" y="82"/>
                  </a:cubicBezTo>
                  <a:cubicBezTo>
                    <a:pt x="326" y="82"/>
                    <a:pt x="325" y="82"/>
                    <a:pt x="323" y="82"/>
                  </a:cubicBezTo>
                  <a:lnTo>
                    <a:pt x="325" y="81"/>
                  </a:lnTo>
                  <a:close/>
                  <a:moveTo>
                    <a:pt x="319" y="77"/>
                  </a:moveTo>
                  <a:cubicBezTo>
                    <a:pt x="320" y="78"/>
                    <a:pt x="321" y="78"/>
                    <a:pt x="322" y="79"/>
                  </a:cubicBezTo>
                  <a:lnTo>
                    <a:pt x="319" y="82"/>
                  </a:lnTo>
                  <a:cubicBezTo>
                    <a:pt x="318" y="82"/>
                    <a:pt x="317" y="82"/>
                    <a:pt x="315" y="82"/>
                  </a:cubicBezTo>
                  <a:lnTo>
                    <a:pt x="319" y="77"/>
                  </a:lnTo>
                  <a:close/>
                  <a:moveTo>
                    <a:pt x="269" y="104"/>
                  </a:moveTo>
                  <a:cubicBezTo>
                    <a:pt x="271" y="105"/>
                    <a:pt x="272" y="105"/>
                    <a:pt x="274" y="106"/>
                  </a:cubicBezTo>
                  <a:lnTo>
                    <a:pt x="247" y="143"/>
                  </a:lnTo>
                  <a:cubicBezTo>
                    <a:pt x="247" y="140"/>
                    <a:pt x="247" y="138"/>
                    <a:pt x="247" y="136"/>
                  </a:cubicBezTo>
                  <a:lnTo>
                    <a:pt x="269" y="104"/>
                  </a:lnTo>
                  <a:close/>
                  <a:moveTo>
                    <a:pt x="277" y="107"/>
                  </a:moveTo>
                  <a:cubicBezTo>
                    <a:pt x="278" y="108"/>
                    <a:pt x="280" y="109"/>
                    <a:pt x="281" y="109"/>
                  </a:cubicBezTo>
                  <a:lnTo>
                    <a:pt x="273" y="120"/>
                  </a:lnTo>
                  <a:cubicBezTo>
                    <a:pt x="271" y="121"/>
                    <a:pt x="269" y="122"/>
                    <a:pt x="267" y="123"/>
                  </a:cubicBezTo>
                  <a:cubicBezTo>
                    <a:pt x="268" y="123"/>
                    <a:pt x="269" y="124"/>
                    <a:pt x="270" y="124"/>
                  </a:cubicBezTo>
                  <a:lnTo>
                    <a:pt x="247" y="157"/>
                  </a:lnTo>
                  <a:cubicBezTo>
                    <a:pt x="247" y="154"/>
                    <a:pt x="248" y="151"/>
                    <a:pt x="248" y="148"/>
                  </a:cubicBezTo>
                  <a:lnTo>
                    <a:pt x="277" y="107"/>
                  </a:lnTo>
                  <a:close/>
                  <a:moveTo>
                    <a:pt x="284" y="111"/>
                  </a:moveTo>
                  <a:cubicBezTo>
                    <a:pt x="285" y="112"/>
                    <a:pt x="286" y="113"/>
                    <a:pt x="287" y="114"/>
                  </a:cubicBezTo>
                  <a:lnTo>
                    <a:pt x="285" y="117"/>
                  </a:lnTo>
                  <a:cubicBezTo>
                    <a:pt x="283" y="117"/>
                    <a:pt x="281" y="118"/>
                    <a:pt x="278" y="118"/>
                  </a:cubicBezTo>
                  <a:lnTo>
                    <a:pt x="284" y="111"/>
                  </a:lnTo>
                  <a:close/>
                  <a:moveTo>
                    <a:pt x="273" y="126"/>
                  </a:moveTo>
                  <a:cubicBezTo>
                    <a:pt x="275" y="127"/>
                    <a:pt x="276" y="128"/>
                    <a:pt x="277" y="128"/>
                  </a:cubicBezTo>
                  <a:lnTo>
                    <a:pt x="240" y="180"/>
                  </a:lnTo>
                  <a:cubicBezTo>
                    <a:pt x="242" y="175"/>
                    <a:pt x="244" y="170"/>
                    <a:pt x="246" y="165"/>
                  </a:cubicBezTo>
                  <a:lnTo>
                    <a:pt x="273" y="126"/>
                  </a:lnTo>
                  <a:close/>
                  <a:moveTo>
                    <a:pt x="279" y="131"/>
                  </a:moveTo>
                  <a:cubicBezTo>
                    <a:pt x="281" y="132"/>
                    <a:pt x="282" y="133"/>
                    <a:pt x="283" y="134"/>
                  </a:cubicBezTo>
                  <a:lnTo>
                    <a:pt x="195" y="257"/>
                  </a:lnTo>
                  <a:cubicBezTo>
                    <a:pt x="196" y="254"/>
                    <a:pt x="197" y="250"/>
                    <a:pt x="197" y="246"/>
                  </a:cubicBezTo>
                  <a:lnTo>
                    <a:pt x="279" y="131"/>
                  </a:lnTo>
                  <a:close/>
                  <a:moveTo>
                    <a:pt x="285" y="137"/>
                  </a:moveTo>
                  <a:cubicBezTo>
                    <a:pt x="286" y="138"/>
                    <a:pt x="286" y="139"/>
                    <a:pt x="287" y="139"/>
                  </a:cubicBezTo>
                  <a:cubicBezTo>
                    <a:pt x="288" y="140"/>
                    <a:pt x="288" y="140"/>
                    <a:pt x="288" y="140"/>
                  </a:cubicBezTo>
                  <a:lnTo>
                    <a:pt x="190" y="277"/>
                  </a:lnTo>
                  <a:cubicBezTo>
                    <a:pt x="190" y="275"/>
                    <a:pt x="190" y="272"/>
                    <a:pt x="191" y="269"/>
                  </a:cubicBezTo>
                  <a:cubicBezTo>
                    <a:pt x="191" y="269"/>
                    <a:pt x="191" y="269"/>
                    <a:pt x="191" y="269"/>
                  </a:cubicBezTo>
                  <a:lnTo>
                    <a:pt x="285" y="137"/>
                  </a:lnTo>
                  <a:close/>
                  <a:moveTo>
                    <a:pt x="291" y="142"/>
                  </a:moveTo>
                  <a:cubicBezTo>
                    <a:pt x="292" y="143"/>
                    <a:pt x="293" y="143"/>
                    <a:pt x="294" y="144"/>
                  </a:cubicBezTo>
                  <a:lnTo>
                    <a:pt x="279" y="166"/>
                  </a:lnTo>
                  <a:cubicBezTo>
                    <a:pt x="277" y="166"/>
                    <a:pt x="276" y="165"/>
                    <a:pt x="274" y="165"/>
                  </a:cubicBezTo>
                  <a:lnTo>
                    <a:pt x="291" y="142"/>
                  </a:lnTo>
                  <a:close/>
                  <a:moveTo>
                    <a:pt x="297" y="146"/>
                  </a:moveTo>
                  <a:cubicBezTo>
                    <a:pt x="299" y="147"/>
                    <a:pt x="300" y="147"/>
                    <a:pt x="302" y="148"/>
                  </a:cubicBezTo>
                  <a:lnTo>
                    <a:pt x="287" y="168"/>
                  </a:lnTo>
                  <a:cubicBezTo>
                    <a:pt x="285" y="168"/>
                    <a:pt x="284" y="168"/>
                    <a:pt x="282" y="167"/>
                  </a:cubicBezTo>
                  <a:lnTo>
                    <a:pt x="297" y="146"/>
                  </a:lnTo>
                  <a:close/>
                  <a:moveTo>
                    <a:pt x="305" y="149"/>
                  </a:moveTo>
                  <a:cubicBezTo>
                    <a:pt x="306" y="150"/>
                    <a:pt x="307" y="151"/>
                    <a:pt x="309" y="151"/>
                  </a:cubicBezTo>
                  <a:lnTo>
                    <a:pt x="296" y="170"/>
                  </a:lnTo>
                  <a:cubicBezTo>
                    <a:pt x="294" y="170"/>
                    <a:pt x="292" y="169"/>
                    <a:pt x="290" y="169"/>
                  </a:cubicBezTo>
                  <a:lnTo>
                    <a:pt x="305" y="149"/>
                  </a:lnTo>
                  <a:close/>
                  <a:moveTo>
                    <a:pt x="312" y="153"/>
                  </a:moveTo>
                  <a:cubicBezTo>
                    <a:pt x="313" y="154"/>
                    <a:pt x="314" y="154"/>
                    <a:pt x="316" y="155"/>
                  </a:cubicBezTo>
                  <a:cubicBezTo>
                    <a:pt x="316" y="155"/>
                    <a:pt x="316" y="155"/>
                    <a:pt x="316" y="155"/>
                  </a:cubicBezTo>
                  <a:lnTo>
                    <a:pt x="305" y="170"/>
                  </a:lnTo>
                  <a:cubicBezTo>
                    <a:pt x="305" y="170"/>
                    <a:pt x="304" y="170"/>
                    <a:pt x="304" y="170"/>
                  </a:cubicBezTo>
                  <a:cubicBezTo>
                    <a:pt x="303" y="170"/>
                    <a:pt x="301" y="170"/>
                    <a:pt x="299" y="170"/>
                  </a:cubicBezTo>
                  <a:lnTo>
                    <a:pt x="312" y="153"/>
                  </a:lnTo>
                  <a:close/>
                  <a:moveTo>
                    <a:pt x="318" y="157"/>
                  </a:moveTo>
                  <a:cubicBezTo>
                    <a:pt x="320" y="158"/>
                    <a:pt x="321" y="159"/>
                    <a:pt x="322" y="160"/>
                  </a:cubicBezTo>
                  <a:lnTo>
                    <a:pt x="314" y="170"/>
                  </a:lnTo>
                  <a:cubicBezTo>
                    <a:pt x="313" y="170"/>
                    <a:pt x="311" y="170"/>
                    <a:pt x="309" y="170"/>
                  </a:cubicBezTo>
                  <a:lnTo>
                    <a:pt x="318" y="157"/>
                  </a:lnTo>
                  <a:close/>
                  <a:moveTo>
                    <a:pt x="325" y="162"/>
                  </a:moveTo>
                  <a:cubicBezTo>
                    <a:pt x="326" y="163"/>
                    <a:pt x="327" y="164"/>
                    <a:pt x="328" y="165"/>
                  </a:cubicBezTo>
                  <a:lnTo>
                    <a:pt x="323" y="172"/>
                  </a:lnTo>
                  <a:cubicBezTo>
                    <a:pt x="322" y="171"/>
                    <a:pt x="320" y="171"/>
                    <a:pt x="318" y="171"/>
                  </a:cubicBezTo>
                  <a:lnTo>
                    <a:pt x="325" y="162"/>
                  </a:lnTo>
                  <a:close/>
                  <a:moveTo>
                    <a:pt x="330" y="168"/>
                  </a:moveTo>
                  <a:cubicBezTo>
                    <a:pt x="331" y="171"/>
                    <a:pt x="332" y="174"/>
                    <a:pt x="333" y="178"/>
                  </a:cubicBezTo>
                  <a:cubicBezTo>
                    <a:pt x="331" y="176"/>
                    <a:pt x="329" y="175"/>
                    <a:pt x="326" y="173"/>
                  </a:cubicBezTo>
                  <a:lnTo>
                    <a:pt x="330" y="168"/>
                  </a:lnTo>
                  <a:close/>
                  <a:moveTo>
                    <a:pt x="273" y="167"/>
                  </a:moveTo>
                  <a:cubicBezTo>
                    <a:pt x="273" y="169"/>
                    <a:pt x="274" y="171"/>
                    <a:pt x="274" y="173"/>
                  </a:cubicBezTo>
                  <a:lnTo>
                    <a:pt x="270" y="179"/>
                  </a:lnTo>
                  <a:cubicBezTo>
                    <a:pt x="268" y="178"/>
                    <a:pt x="267" y="178"/>
                    <a:pt x="265" y="177"/>
                  </a:cubicBezTo>
                  <a:lnTo>
                    <a:pt x="273" y="167"/>
                  </a:lnTo>
                  <a:close/>
                  <a:moveTo>
                    <a:pt x="276" y="176"/>
                  </a:moveTo>
                  <a:cubicBezTo>
                    <a:pt x="276" y="179"/>
                    <a:pt x="277" y="181"/>
                    <a:pt x="278" y="183"/>
                  </a:cubicBezTo>
                  <a:cubicBezTo>
                    <a:pt x="276" y="183"/>
                    <a:pt x="274" y="182"/>
                    <a:pt x="273" y="181"/>
                  </a:cubicBezTo>
                  <a:lnTo>
                    <a:pt x="276" y="176"/>
                  </a:lnTo>
                  <a:close/>
                  <a:moveTo>
                    <a:pt x="264" y="179"/>
                  </a:moveTo>
                  <a:cubicBezTo>
                    <a:pt x="265" y="180"/>
                    <a:pt x="266" y="182"/>
                    <a:pt x="266" y="184"/>
                  </a:cubicBezTo>
                  <a:lnTo>
                    <a:pt x="246" y="213"/>
                  </a:lnTo>
                  <a:cubicBezTo>
                    <a:pt x="244" y="212"/>
                    <a:pt x="242" y="211"/>
                    <a:pt x="241" y="211"/>
                  </a:cubicBezTo>
                  <a:lnTo>
                    <a:pt x="264" y="179"/>
                  </a:lnTo>
                  <a:close/>
                  <a:moveTo>
                    <a:pt x="268" y="188"/>
                  </a:moveTo>
                  <a:cubicBezTo>
                    <a:pt x="268" y="190"/>
                    <a:pt x="269" y="192"/>
                    <a:pt x="269" y="193"/>
                  </a:cubicBezTo>
                  <a:lnTo>
                    <a:pt x="252" y="218"/>
                  </a:lnTo>
                  <a:cubicBezTo>
                    <a:pt x="251" y="217"/>
                    <a:pt x="249" y="216"/>
                    <a:pt x="248" y="215"/>
                  </a:cubicBezTo>
                  <a:lnTo>
                    <a:pt x="268" y="188"/>
                  </a:lnTo>
                  <a:close/>
                  <a:moveTo>
                    <a:pt x="270" y="198"/>
                  </a:moveTo>
                  <a:cubicBezTo>
                    <a:pt x="271" y="200"/>
                    <a:pt x="271" y="202"/>
                    <a:pt x="271" y="204"/>
                  </a:cubicBezTo>
                  <a:lnTo>
                    <a:pt x="257" y="224"/>
                  </a:lnTo>
                  <a:cubicBezTo>
                    <a:pt x="256" y="223"/>
                    <a:pt x="255" y="222"/>
                    <a:pt x="254" y="220"/>
                  </a:cubicBezTo>
                  <a:lnTo>
                    <a:pt x="270" y="198"/>
                  </a:lnTo>
                  <a:close/>
                  <a:moveTo>
                    <a:pt x="272" y="209"/>
                  </a:moveTo>
                  <a:cubicBezTo>
                    <a:pt x="272" y="211"/>
                    <a:pt x="272" y="213"/>
                    <a:pt x="272" y="216"/>
                  </a:cubicBezTo>
                  <a:cubicBezTo>
                    <a:pt x="272" y="216"/>
                    <a:pt x="272" y="216"/>
                    <a:pt x="272" y="216"/>
                  </a:cubicBezTo>
                  <a:lnTo>
                    <a:pt x="262" y="231"/>
                  </a:lnTo>
                  <a:cubicBezTo>
                    <a:pt x="261" y="230"/>
                    <a:pt x="260" y="228"/>
                    <a:pt x="259" y="227"/>
                  </a:cubicBezTo>
                  <a:lnTo>
                    <a:pt x="272" y="209"/>
                  </a:lnTo>
                  <a:close/>
                  <a:moveTo>
                    <a:pt x="273" y="221"/>
                  </a:moveTo>
                  <a:cubicBezTo>
                    <a:pt x="273" y="223"/>
                    <a:pt x="273" y="225"/>
                    <a:pt x="274" y="227"/>
                  </a:cubicBezTo>
                  <a:lnTo>
                    <a:pt x="266" y="238"/>
                  </a:lnTo>
                  <a:cubicBezTo>
                    <a:pt x="266" y="238"/>
                    <a:pt x="265" y="237"/>
                    <a:pt x="265" y="237"/>
                  </a:cubicBezTo>
                  <a:cubicBezTo>
                    <a:pt x="265" y="236"/>
                    <a:pt x="264" y="235"/>
                    <a:pt x="263" y="234"/>
                  </a:cubicBezTo>
                  <a:lnTo>
                    <a:pt x="273" y="221"/>
                  </a:lnTo>
                  <a:close/>
                  <a:moveTo>
                    <a:pt x="275" y="232"/>
                  </a:moveTo>
                  <a:cubicBezTo>
                    <a:pt x="275" y="233"/>
                    <a:pt x="276" y="235"/>
                    <a:pt x="277" y="237"/>
                  </a:cubicBezTo>
                  <a:lnTo>
                    <a:pt x="272" y="244"/>
                  </a:lnTo>
                  <a:cubicBezTo>
                    <a:pt x="270" y="243"/>
                    <a:pt x="269" y="242"/>
                    <a:pt x="268" y="241"/>
                  </a:cubicBezTo>
                  <a:lnTo>
                    <a:pt x="275" y="232"/>
                  </a:lnTo>
                  <a:close/>
                  <a:moveTo>
                    <a:pt x="278" y="240"/>
                  </a:moveTo>
                  <a:cubicBezTo>
                    <a:pt x="280" y="242"/>
                    <a:pt x="281" y="244"/>
                    <a:pt x="283" y="246"/>
                  </a:cubicBezTo>
                  <a:cubicBezTo>
                    <a:pt x="280" y="246"/>
                    <a:pt x="277" y="246"/>
                    <a:pt x="275" y="245"/>
                  </a:cubicBezTo>
                  <a:lnTo>
                    <a:pt x="278" y="240"/>
                  </a:lnTo>
                  <a:close/>
                  <a:moveTo>
                    <a:pt x="240" y="212"/>
                  </a:moveTo>
                  <a:cubicBezTo>
                    <a:pt x="240" y="215"/>
                    <a:pt x="240" y="217"/>
                    <a:pt x="241" y="220"/>
                  </a:cubicBezTo>
                  <a:lnTo>
                    <a:pt x="233" y="231"/>
                  </a:lnTo>
                  <a:cubicBezTo>
                    <a:pt x="232" y="230"/>
                    <a:pt x="230" y="229"/>
                    <a:pt x="229" y="228"/>
                  </a:cubicBezTo>
                  <a:lnTo>
                    <a:pt x="240" y="212"/>
                  </a:lnTo>
                  <a:close/>
                  <a:moveTo>
                    <a:pt x="241" y="225"/>
                  </a:moveTo>
                  <a:cubicBezTo>
                    <a:pt x="241" y="231"/>
                    <a:pt x="240" y="236"/>
                    <a:pt x="236" y="239"/>
                  </a:cubicBezTo>
                  <a:cubicBezTo>
                    <a:pt x="236" y="237"/>
                    <a:pt x="235" y="236"/>
                    <a:pt x="234" y="234"/>
                  </a:cubicBezTo>
                  <a:lnTo>
                    <a:pt x="241" y="225"/>
                  </a:lnTo>
                  <a:close/>
                  <a:moveTo>
                    <a:pt x="227" y="231"/>
                  </a:moveTo>
                  <a:cubicBezTo>
                    <a:pt x="227" y="233"/>
                    <a:pt x="227" y="236"/>
                    <a:pt x="227" y="239"/>
                  </a:cubicBezTo>
                  <a:lnTo>
                    <a:pt x="192" y="288"/>
                  </a:lnTo>
                  <a:cubicBezTo>
                    <a:pt x="191" y="286"/>
                    <a:pt x="191" y="284"/>
                    <a:pt x="191" y="282"/>
                  </a:cubicBezTo>
                  <a:lnTo>
                    <a:pt x="227" y="231"/>
                  </a:lnTo>
                  <a:close/>
                  <a:moveTo>
                    <a:pt x="225" y="247"/>
                  </a:moveTo>
                  <a:cubicBezTo>
                    <a:pt x="225" y="248"/>
                    <a:pt x="225" y="250"/>
                    <a:pt x="224" y="251"/>
                  </a:cubicBezTo>
                  <a:cubicBezTo>
                    <a:pt x="222" y="257"/>
                    <a:pt x="220" y="261"/>
                    <a:pt x="218" y="265"/>
                  </a:cubicBezTo>
                  <a:lnTo>
                    <a:pt x="197" y="295"/>
                  </a:lnTo>
                  <a:cubicBezTo>
                    <a:pt x="195" y="294"/>
                    <a:pt x="195" y="293"/>
                    <a:pt x="194" y="291"/>
                  </a:cubicBezTo>
                  <a:lnTo>
                    <a:pt x="225" y="247"/>
                  </a:lnTo>
                  <a:close/>
                  <a:moveTo>
                    <a:pt x="215" y="275"/>
                  </a:moveTo>
                  <a:cubicBezTo>
                    <a:pt x="214" y="278"/>
                    <a:pt x="214" y="282"/>
                    <a:pt x="214" y="284"/>
                  </a:cubicBezTo>
                  <a:lnTo>
                    <a:pt x="203" y="299"/>
                  </a:lnTo>
                  <a:cubicBezTo>
                    <a:pt x="203" y="299"/>
                    <a:pt x="203" y="299"/>
                    <a:pt x="202" y="299"/>
                  </a:cubicBezTo>
                  <a:cubicBezTo>
                    <a:pt x="201" y="298"/>
                    <a:pt x="200" y="298"/>
                    <a:pt x="199" y="297"/>
                  </a:cubicBezTo>
                  <a:lnTo>
                    <a:pt x="215" y="275"/>
                  </a:lnTo>
                  <a:close/>
                  <a:moveTo>
                    <a:pt x="214" y="290"/>
                  </a:moveTo>
                  <a:cubicBezTo>
                    <a:pt x="214" y="292"/>
                    <a:pt x="214" y="293"/>
                    <a:pt x="214" y="294"/>
                  </a:cubicBezTo>
                  <a:cubicBezTo>
                    <a:pt x="214" y="295"/>
                    <a:pt x="214" y="302"/>
                    <a:pt x="214" y="303"/>
                  </a:cubicBezTo>
                  <a:cubicBezTo>
                    <a:pt x="211" y="302"/>
                    <a:pt x="209" y="301"/>
                    <a:pt x="207" y="300"/>
                  </a:cubicBezTo>
                  <a:lnTo>
                    <a:pt x="214" y="290"/>
                  </a:lnTo>
                  <a:close/>
                  <a:moveTo>
                    <a:pt x="224" y="202"/>
                  </a:moveTo>
                  <a:lnTo>
                    <a:pt x="196" y="242"/>
                  </a:lnTo>
                  <a:cubicBezTo>
                    <a:pt x="193" y="242"/>
                    <a:pt x="190" y="245"/>
                    <a:pt x="186" y="248"/>
                  </a:cubicBezTo>
                  <a:lnTo>
                    <a:pt x="211" y="213"/>
                  </a:lnTo>
                  <a:cubicBezTo>
                    <a:pt x="216" y="210"/>
                    <a:pt x="220" y="206"/>
                    <a:pt x="224" y="202"/>
                  </a:cubicBezTo>
                  <a:close/>
                  <a:moveTo>
                    <a:pt x="204" y="217"/>
                  </a:moveTo>
                  <a:lnTo>
                    <a:pt x="169" y="266"/>
                  </a:lnTo>
                  <a:cubicBezTo>
                    <a:pt x="168" y="267"/>
                    <a:pt x="167" y="268"/>
                    <a:pt x="167" y="269"/>
                  </a:cubicBezTo>
                  <a:cubicBezTo>
                    <a:pt x="167" y="266"/>
                    <a:pt x="167" y="263"/>
                    <a:pt x="167" y="261"/>
                  </a:cubicBezTo>
                  <a:lnTo>
                    <a:pt x="196" y="221"/>
                  </a:lnTo>
                  <a:cubicBezTo>
                    <a:pt x="199" y="219"/>
                    <a:pt x="202" y="218"/>
                    <a:pt x="204" y="217"/>
                  </a:cubicBezTo>
                  <a:close/>
                  <a:moveTo>
                    <a:pt x="191" y="222"/>
                  </a:moveTo>
                  <a:lnTo>
                    <a:pt x="169" y="252"/>
                  </a:lnTo>
                  <a:cubicBezTo>
                    <a:pt x="171" y="247"/>
                    <a:pt x="173" y="243"/>
                    <a:pt x="176" y="239"/>
                  </a:cubicBezTo>
                  <a:cubicBezTo>
                    <a:pt x="175" y="239"/>
                    <a:pt x="175" y="238"/>
                    <a:pt x="174" y="238"/>
                  </a:cubicBezTo>
                  <a:lnTo>
                    <a:pt x="184" y="224"/>
                  </a:lnTo>
                  <a:cubicBezTo>
                    <a:pt x="186" y="224"/>
                    <a:pt x="188" y="223"/>
                    <a:pt x="191" y="222"/>
                  </a:cubicBezTo>
                  <a:close/>
                  <a:moveTo>
                    <a:pt x="179" y="225"/>
                  </a:moveTo>
                  <a:lnTo>
                    <a:pt x="170" y="238"/>
                  </a:lnTo>
                  <a:cubicBezTo>
                    <a:pt x="167" y="238"/>
                    <a:pt x="165" y="239"/>
                    <a:pt x="163" y="240"/>
                  </a:cubicBezTo>
                  <a:lnTo>
                    <a:pt x="173" y="226"/>
                  </a:lnTo>
                  <a:cubicBezTo>
                    <a:pt x="175" y="226"/>
                    <a:pt x="177" y="225"/>
                    <a:pt x="179" y="225"/>
                  </a:cubicBezTo>
                  <a:close/>
                  <a:moveTo>
                    <a:pt x="169" y="226"/>
                  </a:moveTo>
                  <a:lnTo>
                    <a:pt x="155" y="245"/>
                  </a:lnTo>
                  <a:cubicBezTo>
                    <a:pt x="151" y="249"/>
                    <a:pt x="146" y="254"/>
                    <a:pt x="141" y="259"/>
                  </a:cubicBezTo>
                  <a:cubicBezTo>
                    <a:pt x="140" y="260"/>
                    <a:pt x="139" y="260"/>
                    <a:pt x="138" y="261"/>
                  </a:cubicBezTo>
                  <a:lnTo>
                    <a:pt x="163" y="226"/>
                  </a:lnTo>
                  <a:cubicBezTo>
                    <a:pt x="164" y="226"/>
                    <a:pt x="166" y="226"/>
                    <a:pt x="167" y="226"/>
                  </a:cubicBezTo>
                  <a:cubicBezTo>
                    <a:pt x="168" y="226"/>
                    <a:pt x="168" y="226"/>
                    <a:pt x="169" y="226"/>
                  </a:cubicBezTo>
                  <a:close/>
                  <a:moveTo>
                    <a:pt x="159" y="226"/>
                  </a:moveTo>
                  <a:lnTo>
                    <a:pt x="130" y="266"/>
                  </a:lnTo>
                  <a:cubicBezTo>
                    <a:pt x="128" y="268"/>
                    <a:pt x="125" y="269"/>
                    <a:pt x="122" y="271"/>
                  </a:cubicBezTo>
                  <a:lnTo>
                    <a:pt x="154" y="225"/>
                  </a:lnTo>
                  <a:cubicBezTo>
                    <a:pt x="156" y="226"/>
                    <a:pt x="157" y="226"/>
                    <a:pt x="159" y="226"/>
                  </a:cubicBezTo>
                  <a:close/>
                  <a:moveTo>
                    <a:pt x="150" y="225"/>
                  </a:moveTo>
                  <a:lnTo>
                    <a:pt x="116" y="273"/>
                  </a:lnTo>
                  <a:cubicBezTo>
                    <a:pt x="114" y="273"/>
                    <a:pt x="112" y="274"/>
                    <a:pt x="109" y="275"/>
                  </a:cubicBezTo>
                  <a:lnTo>
                    <a:pt x="146" y="224"/>
                  </a:lnTo>
                  <a:cubicBezTo>
                    <a:pt x="147" y="224"/>
                    <a:pt x="149" y="224"/>
                    <a:pt x="150" y="225"/>
                  </a:cubicBezTo>
                  <a:close/>
                  <a:moveTo>
                    <a:pt x="142" y="223"/>
                  </a:moveTo>
                  <a:lnTo>
                    <a:pt x="104" y="276"/>
                  </a:lnTo>
                  <a:cubicBezTo>
                    <a:pt x="102" y="276"/>
                    <a:pt x="100" y="276"/>
                    <a:pt x="98" y="276"/>
                  </a:cubicBezTo>
                  <a:lnTo>
                    <a:pt x="129" y="234"/>
                  </a:lnTo>
                  <a:cubicBezTo>
                    <a:pt x="131" y="233"/>
                    <a:pt x="133" y="232"/>
                    <a:pt x="135" y="231"/>
                  </a:cubicBezTo>
                  <a:cubicBezTo>
                    <a:pt x="134" y="230"/>
                    <a:pt x="132" y="230"/>
                    <a:pt x="131" y="230"/>
                  </a:cubicBezTo>
                  <a:lnTo>
                    <a:pt x="138" y="221"/>
                  </a:lnTo>
                  <a:cubicBezTo>
                    <a:pt x="139" y="222"/>
                    <a:pt x="141" y="222"/>
                    <a:pt x="142" y="223"/>
                  </a:cubicBezTo>
                  <a:close/>
                  <a:moveTo>
                    <a:pt x="94" y="277"/>
                  </a:moveTo>
                  <a:cubicBezTo>
                    <a:pt x="92" y="277"/>
                    <a:pt x="91" y="277"/>
                    <a:pt x="89" y="276"/>
                  </a:cubicBezTo>
                  <a:lnTo>
                    <a:pt x="97" y="265"/>
                  </a:lnTo>
                  <a:cubicBezTo>
                    <a:pt x="103" y="261"/>
                    <a:pt x="109" y="254"/>
                    <a:pt x="114" y="247"/>
                  </a:cubicBezTo>
                  <a:cubicBezTo>
                    <a:pt x="116" y="244"/>
                    <a:pt x="118" y="242"/>
                    <a:pt x="120" y="240"/>
                  </a:cubicBezTo>
                  <a:lnTo>
                    <a:pt x="94" y="277"/>
                  </a:lnTo>
                  <a:close/>
                  <a:moveTo>
                    <a:pt x="85" y="276"/>
                  </a:moveTo>
                  <a:cubicBezTo>
                    <a:pt x="84" y="275"/>
                    <a:pt x="82" y="275"/>
                    <a:pt x="80" y="275"/>
                  </a:cubicBezTo>
                  <a:lnTo>
                    <a:pt x="83" y="271"/>
                  </a:lnTo>
                  <a:cubicBezTo>
                    <a:pt x="86" y="270"/>
                    <a:pt x="88" y="270"/>
                    <a:pt x="90" y="269"/>
                  </a:cubicBezTo>
                  <a:lnTo>
                    <a:pt x="85" y="276"/>
                  </a:lnTo>
                  <a:close/>
                  <a:moveTo>
                    <a:pt x="77" y="273"/>
                  </a:moveTo>
                  <a:cubicBezTo>
                    <a:pt x="76" y="273"/>
                    <a:pt x="75" y="272"/>
                    <a:pt x="74" y="271"/>
                  </a:cubicBezTo>
                  <a:cubicBezTo>
                    <a:pt x="76" y="271"/>
                    <a:pt x="77" y="271"/>
                    <a:pt x="79" y="271"/>
                  </a:cubicBezTo>
                  <a:lnTo>
                    <a:pt x="77" y="273"/>
                  </a:lnTo>
                  <a:close/>
                  <a:moveTo>
                    <a:pt x="134" y="220"/>
                  </a:moveTo>
                  <a:lnTo>
                    <a:pt x="127" y="230"/>
                  </a:lnTo>
                  <a:cubicBezTo>
                    <a:pt x="125" y="230"/>
                    <a:pt x="123" y="230"/>
                    <a:pt x="121" y="231"/>
                  </a:cubicBezTo>
                  <a:lnTo>
                    <a:pt x="130" y="218"/>
                  </a:lnTo>
                  <a:cubicBezTo>
                    <a:pt x="132" y="219"/>
                    <a:pt x="133" y="220"/>
                    <a:pt x="134" y="220"/>
                  </a:cubicBezTo>
                  <a:close/>
                  <a:moveTo>
                    <a:pt x="127" y="217"/>
                  </a:moveTo>
                  <a:lnTo>
                    <a:pt x="116" y="232"/>
                  </a:lnTo>
                  <a:cubicBezTo>
                    <a:pt x="114" y="233"/>
                    <a:pt x="112" y="234"/>
                    <a:pt x="110" y="234"/>
                  </a:cubicBezTo>
                  <a:cubicBezTo>
                    <a:pt x="110" y="235"/>
                    <a:pt x="109" y="235"/>
                    <a:pt x="109" y="235"/>
                  </a:cubicBezTo>
                  <a:lnTo>
                    <a:pt x="123" y="215"/>
                  </a:lnTo>
                  <a:cubicBezTo>
                    <a:pt x="125" y="215"/>
                    <a:pt x="126" y="216"/>
                    <a:pt x="127" y="217"/>
                  </a:cubicBezTo>
                  <a:close/>
                  <a:moveTo>
                    <a:pt x="120" y="213"/>
                  </a:moveTo>
                  <a:lnTo>
                    <a:pt x="104" y="236"/>
                  </a:lnTo>
                  <a:cubicBezTo>
                    <a:pt x="101" y="237"/>
                    <a:pt x="99" y="237"/>
                    <a:pt x="97" y="238"/>
                  </a:cubicBezTo>
                  <a:lnTo>
                    <a:pt x="117" y="210"/>
                  </a:lnTo>
                  <a:cubicBezTo>
                    <a:pt x="118" y="211"/>
                    <a:pt x="119" y="212"/>
                    <a:pt x="120" y="213"/>
                  </a:cubicBezTo>
                  <a:close/>
                  <a:moveTo>
                    <a:pt x="114" y="208"/>
                  </a:moveTo>
                  <a:lnTo>
                    <a:pt x="93" y="238"/>
                  </a:lnTo>
                  <a:cubicBezTo>
                    <a:pt x="91" y="238"/>
                    <a:pt x="89" y="238"/>
                    <a:pt x="87" y="238"/>
                  </a:cubicBezTo>
                  <a:lnTo>
                    <a:pt x="111" y="205"/>
                  </a:lnTo>
                  <a:cubicBezTo>
                    <a:pt x="112" y="206"/>
                    <a:pt x="113" y="207"/>
                    <a:pt x="114" y="208"/>
                  </a:cubicBezTo>
                  <a:close/>
                  <a:moveTo>
                    <a:pt x="83" y="238"/>
                  </a:moveTo>
                  <a:cubicBezTo>
                    <a:pt x="81" y="238"/>
                    <a:pt x="80" y="238"/>
                    <a:pt x="78" y="237"/>
                  </a:cubicBezTo>
                  <a:lnTo>
                    <a:pt x="83" y="230"/>
                  </a:lnTo>
                  <a:cubicBezTo>
                    <a:pt x="86" y="229"/>
                    <a:pt x="89" y="227"/>
                    <a:pt x="91" y="225"/>
                  </a:cubicBezTo>
                  <a:cubicBezTo>
                    <a:pt x="92" y="223"/>
                    <a:pt x="94" y="221"/>
                    <a:pt x="96" y="220"/>
                  </a:cubicBezTo>
                  <a:lnTo>
                    <a:pt x="83" y="238"/>
                  </a:lnTo>
                  <a:close/>
                  <a:moveTo>
                    <a:pt x="75" y="236"/>
                  </a:moveTo>
                  <a:cubicBezTo>
                    <a:pt x="73" y="235"/>
                    <a:pt x="71" y="235"/>
                    <a:pt x="70" y="234"/>
                  </a:cubicBezTo>
                  <a:cubicBezTo>
                    <a:pt x="72" y="234"/>
                    <a:pt x="75" y="233"/>
                    <a:pt x="78" y="232"/>
                  </a:cubicBezTo>
                  <a:lnTo>
                    <a:pt x="75" y="236"/>
                  </a:lnTo>
                  <a:close/>
                  <a:moveTo>
                    <a:pt x="108" y="203"/>
                  </a:moveTo>
                  <a:lnTo>
                    <a:pt x="101" y="213"/>
                  </a:lnTo>
                  <a:cubicBezTo>
                    <a:pt x="100" y="212"/>
                    <a:pt x="98" y="212"/>
                    <a:pt x="97" y="211"/>
                  </a:cubicBezTo>
                  <a:lnTo>
                    <a:pt x="105" y="200"/>
                  </a:lnTo>
                  <a:cubicBezTo>
                    <a:pt x="106" y="201"/>
                    <a:pt x="107" y="202"/>
                    <a:pt x="108" y="203"/>
                  </a:cubicBezTo>
                  <a:close/>
                  <a:moveTo>
                    <a:pt x="103" y="197"/>
                  </a:moveTo>
                  <a:lnTo>
                    <a:pt x="93" y="210"/>
                  </a:lnTo>
                  <a:cubicBezTo>
                    <a:pt x="92" y="210"/>
                    <a:pt x="90" y="210"/>
                    <a:pt x="88" y="210"/>
                  </a:cubicBezTo>
                  <a:lnTo>
                    <a:pt x="100" y="194"/>
                  </a:lnTo>
                  <a:cubicBezTo>
                    <a:pt x="101" y="195"/>
                    <a:pt x="102" y="196"/>
                    <a:pt x="103" y="197"/>
                  </a:cubicBezTo>
                  <a:close/>
                  <a:moveTo>
                    <a:pt x="98" y="191"/>
                  </a:moveTo>
                  <a:lnTo>
                    <a:pt x="84" y="209"/>
                  </a:lnTo>
                  <a:cubicBezTo>
                    <a:pt x="83" y="209"/>
                    <a:pt x="81" y="209"/>
                    <a:pt x="79" y="209"/>
                  </a:cubicBezTo>
                  <a:lnTo>
                    <a:pt x="95" y="187"/>
                  </a:lnTo>
                  <a:cubicBezTo>
                    <a:pt x="96" y="188"/>
                    <a:pt x="97" y="189"/>
                    <a:pt x="98" y="191"/>
                  </a:cubicBezTo>
                  <a:close/>
                  <a:moveTo>
                    <a:pt x="93" y="184"/>
                  </a:moveTo>
                  <a:lnTo>
                    <a:pt x="75" y="209"/>
                  </a:lnTo>
                  <a:cubicBezTo>
                    <a:pt x="73" y="209"/>
                    <a:pt x="71" y="209"/>
                    <a:pt x="69" y="209"/>
                  </a:cubicBezTo>
                  <a:lnTo>
                    <a:pt x="91" y="179"/>
                  </a:lnTo>
                  <a:cubicBezTo>
                    <a:pt x="92" y="180"/>
                    <a:pt x="92" y="182"/>
                    <a:pt x="93" y="184"/>
                  </a:cubicBezTo>
                  <a:close/>
                  <a:moveTo>
                    <a:pt x="89" y="175"/>
                  </a:moveTo>
                  <a:lnTo>
                    <a:pt x="65" y="209"/>
                  </a:lnTo>
                  <a:cubicBezTo>
                    <a:pt x="63" y="209"/>
                    <a:pt x="61" y="209"/>
                    <a:pt x="59" y="209"/>
                  </a:cubicBezTo>
                  <a:lnTo>
                    <a:pt x="87" y="170"/>
                  </a:lnTo>
                  <a:cubicBezTo>
                    <a:pt x="88" y="172"/>
                    <a:pt x="89" y="174"/>
                    <a:pt x="89" y="175"/>
                  </a:cubicBezTo>
                  <a:close/>
                  <a:moveTo>
                    <a:pt x="86" y="166"/>
                  </a:moveTo>
                  <a:lnTo>
                    <a:pt x="55" y="210"/>
                  </a:lnTo>
                  <a:cubicBezTo>
                    <a:pt x="53" y="210"/>
                    <a:pt x="52" y="210"/>
                    <a:pt x="50" y="210"/>
                  </a:cubicBezTo>
                  <a:lnTo>
                    <a:pt x="85" y="160"/>
                  </a:lnTo>
                  <a:cubicBezTo>
                    <a:pt x="85" y="162"/>
                    <a:pt x="86" y="164"/>
                    <a:pt x="86" y="166"/>
                  </a:cubicBezTo>
                  <a:close/>
                  <a:moveTo>
                    <a:pt x="46" y="210"/>
                  </a:moveTo>
                  <a:cubicBezTo>
                    <a:pt x="44" y="209"/>
                    <a:pt x="42" y="210"/>
                    <a:pt x="40" y="210"/>
                  </a:cubicBezTo>
                  <a:lnTo>
                    <a:pt x="63" y="177"/>
                  </a:lnTo>
                  <a:cubicBezTo>
                    <a:pt x="65" y="177"/>
                    <a:pt x="66" y="178"/>
                    <a:pt x="68" y="178"/>
                  </a:cubicBezTo>
                  <a:lnTo>
                    <a:pt x="46" y="210"/>
                  </a:lnTo>
                  <a:close/>
                  <a:moveTo>
                    <a:pt x="36" y="209"/>
                  </a:moveTo>
                  <a:cubicBezTo>
                    <a:pt x="34" y="209"/>
                    <a:pt x="33" y="209"/>
                    <a:pt x="31" y="209"/>
                  </a:cubicBezTo>
                  <a:lnTo>
                    <a:pt x="51" y="181"/>
                  </a:lnTo>
                  <a:cubicBezTo>
                    <a:pt x="53" y="179"/>
                    <a:pt x="56" y="178"/>
                    <a:pt x="59" y="178"/>
                  </a:cubicBezTo>
                  <a:lnTo>
                    <a:pt x="36" y="209"/>
                  </a:lnTo>
                  <a:close/>
                  <a:moveTo>
                    <a:pt x="84" y="142"/>
                  </a:moveTo>
                  <a:lnTo>
                    <a:pt x="63" y="172"/>
                  </a:lnTo>
                  <a:cubicBezTo>
                    <a:pt x="62" y="171"/>
                    <a:pt x="61" y="170"/>
                    <a:pt x="59" y="169"/>
                  </a:cubicBezTo>
                  <a:lnTo>
                    <a:pt x="85" y="133"/>
                  </a:lnTo>
                  <a:cubicBezTo>
                    <a:pt x="84" y="136"/>
                    <a:pt x="84" y="139"/>
                    <a:pt x="84" y="142"/>
                  </a:cubicBezTo>
                  <a:close/>
                  <a:moveTo>
                    <a:pt x="154" y="23"/>
                  </a:moveTo>
                  <a:cubicBezTo>
                    <a:pt x="154" y="24"/>
                    <a:pt x="153" y="26"/>
                    <a:pt x="152" y="27"/>
                  </a:cubicBezTo>
                  <a:cubicBezTo>
                    <a:pt x="149" y="30"/>
                    <a:pt x="147" y="35"/>
                    <a:pt x="147" y="40"/>
                  </a:cubicBezTo>
                  <a:lnTo>
                    <a:pt x="116" y="83"/>
                  </a:lnTo>
                  <a:cubicBezTo>
                    <a:pt x="102" y="94"/>
                    <a:pt x="92" y="108"/>
                    <a:pt x="87" y="124"/>
                  </a:cubicBezTo>
                  <a:lnTo>
                    <a:pt x="56" y="168"/>
                  </a:lnTo>
                  <a:cubicBezTo>
                    <a:pt x="54" y="168"/>
                    <a:pt x="53" y="167"/>
                    <a:pt x="51" y="167"/>
                  </a:cubicBezTo>
                  <a:lnTo>
                    <a:pt x="63" y="151"/>
                  </a:lnTo>
                  <a:cubicBezTo>
                    <a:pt x="64" y="152"/>
                    <a:pt x="65" y="153"/>
                    <a:pt x="66" y="154"/>
                  </a:cubicBezTo>
                  <a:cubicBezTo>
                    <a:pt x="66" y="152"/>
                    <a:pt x="66" y="150"/>
                    <a:pt x="65" y="148"/>
                  </a:cubicBezTo>
                  <a:lnTo>
                    <a:pt x="154" y="23"/>
                  </a:lnTo>
                  <a:close/>
                  <a:moveTo>
                    <a:pt x="27" y="208"/>
                  </a:moveTo>
                  <a:cubicBezTo>
                    <a:pt x="26" y="208"/>
                    <a:pt x="25" y="207"/>
                    <a:pt x="23" y="206"/>
                  </a:cubicBezTo>
                  <a:lnTo>
                    <a:pt x="36" y="188"/>
                  </a:lnTo>
                  <a:cubicBezTo>
                    <a:pt x="37" y="188"/>
                    <a:pt x="37" y="188"/>
                    <a:pt x="38" y="188"/>
                  </a:cubicBezTo>
                  <a:cubicBezTo>
                    <a:pt x="40" y="187"/>
                    <a:pt x="42" y="186"/>
                    <a:pt x="44" y="185"/>
                  </a:cubicBezTo>
                  <a:lnTo>
                    <a:pt x="27" y="208"/>
                  </a:lnTo>
                  <a:close/>
                  <a:moveTo>
                    <a:pt x="20" y="205"/>
                  </a:moveTo>
                  <a:cubicBezTo>
                    <a:pt x="19" y="204"/>
                    <a:pt x="18" y="203"/>
                    <a:pt x="17" y="202"/>
                  </a:cubicBezTo>
                  <a:lnTo>
                    <a:pt x="26" y="189"/>
                  </a:lnTo>
                  <a:cubicBezTo>
                    <a:pt x="28" y="189"/>
                    <a:pt x="30" y="189"/>
                    <a:pt x="31" y="189"/>
                  </a:cubicBezTo>
                  <a:lnTo>
                    <a:pt x="20" y="205"/>
                  </a:lnTo>
                  <a:close/>
                  <a:moveTo>
                    <a:pt x="14" y="200"/>
                  </a:moveTo>
                  <a:cubicBezTo>
                    <a:pt x="13" y="199"/>
                    <a:pt x="12" y="198"/>
                    <a:pt x="11" y="197"/>
                  </a:cubicBezTo>
                  <a:lnTo>
                    <a:pt x="17" y="188"/>
                  </a:lnTo>
                  <a:cubicBezTo>
                    <a:pt x="19" y="188"/>
                    <a:pt x="20" y="189"/>
                    <a:pt x="22" y="189"/>
                  </a:cubicBezTo>
                  <a:lnTo>
                    <a:pt x="14" y="200"/>
                  </a:lnTo>
                  <a:close/>
                  <a:moveTo>
                    <a:pt x="9" y="194"/>
                  </a:moveTo>
                  <a:cubicBezTo>
                    <a:pt x="8" y="193"/>
                    <a:pt x="7" y="191"/>
                    <a:pt x="6" y="190"/>
                  </a:cubicBezTo>
                  <a:lnTo>
                    <a:pt x="9" y="185"/>
                  </a:lnTo>
                  <a:cubicBezTo>
                    <a:pt x="11" y="186"/>
                    <a:pt x="12" y="187"/>
                    <a:pt x="14" y="187"/>
                  </a:cubicBezTo>
                  <a:lnTo>
                    <a:pt x="9" y="194"/>
                  </a:lnTo>
                  <a:close/>
                  <a:moveTo>
                    <a:pt x="4" y="187"/>
                  </a:moveTo>
                  <a:cubicBezTo>
                    <a:pt x="3" y="185"/>
                    <a:pt x="1" y="183"/>
                    <a:pt x="0" y="181"/>
                  </a:cubicBezTo>
                  <a:cubicBezTo>
                    <a:pt x="2" y="182"/>
                    <a:pt x="4" y="183"/>
                    <a:pt x="6" y="184"/>
                  </a:cubicBezTo>
                  <a:lnTo>
                    <a:pt x="4" y="187"/>
                  </a:ln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54DF558-9FAF-4989-9572-2A63E296430D}" type="datetime1">
              <a:rPr lang="ru-RU" smtClean="0"/>
              <a:pPr/>
              <a:t>22.11.2023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6F44E6C-4121-49BB-A10D-E9B51597F0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gk-14.com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45" name="AutoShape 33"/>
          <p:cNvSpPr>
            <a:spLocks noChangeShapeType="1"/>
          </p:cNvSpPr>
          <p:nvPr/>
        </p:nvSpPr>
        <p:spPr bwMode="auto">
          <a:xfrm>
            <a:off x="-33338" y="-2147483648"/>
            <a:ext cx="0" cy="2095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8768845" cy="410445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6" name="Picture 52" descr="Z:\АУ ТГК14\Пресс-служба\Дружинина АА\HDDRepairNEW\ПАО\Для презентаци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24744"/>
            <a:ext cx="3888606" cy="205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575048" y="1340768"/>
            <a:ext cx="7419727" cy="75723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>
                <a:solidFill>
                  <a:srgbClr val="32327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Дополнительные оплачиваемые отпуска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592" y="2098006"/>
            <a:ext cx="795560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Предоставляются также:</a:t>
            </a:r>
          </a:p>
          <a:p>
            <a:pPr marL="442913" eaLnBrk="1" hangingPunct="1">
              <a:defRPr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2913" eaLnBrk="1" hangingPunct="1"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Одному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родителей в День знаний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2913" eaLnBrk="1" hangingPunct="1">
              <a:defRPr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2913" eaLnBrk="1" hangingPunct="1"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Отцу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рождении ребёнка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2913" eaLnBrk="1" hangingPunct="1">
              <a:buFontTx/>
              <a:buChar char="-"/>
              <a:defRPr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2913" eaLnBrk="1" hangingPunct="1"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регистрации брака работника или его ребёнка (впервые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2913" eaLnBrk="1" hangingPunct="1">
              <a:buFontTx/>
              <a:buChar char="-"/>
              <a:defRPr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2913" eaLnBrk="1" hangingPunct="1"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Беременным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женщинам для прохождения обязательного диспансерного обследования.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755576" y="2750885"/>
            <a:ext cx="547688" cy="360362"/>
          </a:xfrm>
          <a:prstGeom prst="rightArrow">
            <a:avLst/>
          </a:prstGeom>
          <a:solidFill>
            <a:srgbClr val="32327F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000" b="1">
              <a:solidFill>
                <a:srgbClr val="323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755576" y="3373184"/>
            <a:ext cx="547688" cy="358775"/>
          </a:xfrm>
          <a:prstGeom prst="rightArrow">
            <a:avLst/>
          </a:prstGeom>
          <a:solidFill>
            <a:srgbClr val="32327F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000" b="1">
              <a:solidFill>
                <a:srgbClr val="323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755576" y="4004742"/>
            <a:ext cx="547688" cy="360362"/>
          </a:xfrm>
          <a:prstGeom prst="rightArrow">
            <a:avLst/>
          </a:prstGeom>
          <a:solidFill>
            <a:srgbClr val="32327F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000" b="1">
              <a:solidFill>
                <a:srgbClr val="323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755576" y="4869160"/>
            <a:ext cx="547688" cy="358775"/>
          </a:xfrm>
          <a:prstGeom prst="rightArrow">
            <a:avLst/>
          </a:prstGeom>
          <a:solidFill>
            <a:srgbClr val="32327F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000" b="1">
              <a:solidFill>
                <a:srgbClr val="323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684584" y="188640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ЛЬГОТЫ И ГАРАНТИИ РАБОТНИКОВ ПАО «ТГК-14»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312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611560" y="1132607"/>
            <a:ext cx="2575297" cy="757237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>
                <a:solidFill>
                  <a:srgbClr val="32327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Оплата труда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673845" y="1988840"/>
            <a:ext cx="547687" cy="358775"/>
          </a:xfrm>
          <a:prstGeom prst="rightArrow">
            <a:avLst/>
          </a:prstGeom>
          <a:solidFill>
            <a:srgbClr val="32327F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>
                <a:noFill/>
              </a:ln>
              <a:solidFill>
                <a:srgbClr val="32327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59632" y="1916832"/>
            <a:ext cx="7489825" cy="477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060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выплачивается дважды в месяц – 10  и 25 числа</a:t>
            </a:r>
            <a:r>
              <a:rPr kumimoji="0" lang="en-US" alt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060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0" lang="ru-RU" altLang="ru-RU" sz="2200" b="1" i="0" u="none" strike="noStrike" kern="1200" cap="none" spc="0" normalizeH="0" baseline="0" noProof="0" dirty="0" smtClean="0">
              <a:ln>
                <a:noFill/>
              </a:ln>
              <a:solidFill>
                <a:srgbClr val="0F060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2200" b="1" i="0" u="none" strike="noStrike" kern="1200" cap="none" spc="0" normalizeH="0" baseline="0" noProof="0" dirty="0" smtClean="0">
              <a:ln>
                <a:noFill/>
              </a:ln>
              <a:solidFill>
                <a:srgbClr val="0F060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060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сверхурочное время оплачивается в двойном размере или предоставляются отгулы</a:t>
            </a:r>
            <a:r>
              <a:rPr kumimoji="0" lang="en-US" alt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060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0" lang="ru-RU" altLang="ru-RU" sz="2200" b="1" i="0" u="none" strike="noStrike" kern="1200" cap="none" spc="0" normalizeH="0" baseline="0" noProof="0" dirty="0" smtClean="0">
              <a:ln>
                <a:noFill/>
              </a:ln>
              <a:solidFill>
                <a:srgbClr val="0F060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2200" b="1" i="0" u="none" strike="noStrike" kern="1200" cap="none" spc="0" normalizeH="0" baseline="0" noProof="0" dirty="0" smtClean="0">
              <a:ln>
                <a:noFill/>
              </a:ln>
              <a:solidFill>
                <a:srgbClr val="0F060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060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 работу в ночное время и во вредных условиях труда работникам производятся доплаты</a:t>
            </a:r>
            <a:r>
              <a:rPr kumimoji="0" lang="en-US" alt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060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0" lang="ru-RU" altLang="ru-RU" sz="2200" b="1" i="0" u="none" strike="noStrike" kern="1200" cap="none" spc="0" normalizeH="0" baseline="0" noProof="0" dirty="0" smtClean="0">
              <a:ln>
                <a:noFill/>
              </a:ln>
              <a:solidFill>
                <a:srgbClr val="0F060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2200" b="1" i="0" u="none" strike="noStrike" kern="1200" cap="none" spc="0" normalizeH="0" baseline="0" noProof="0" dirty="0" smtClean="0">
              <a:ln>
                <a:noFill/>
              </a:ln>
              <a:solidFill>
                <a:srgbClr val="0F060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060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Работникам в возрасте до 30 лет выплачивается процентная надбавка к зарплате в полном размере, начиная с 1 дня работы, за работу в местности с неблагоприятными климатическими условиями.</a:t>
            </a:r>
            <a:endParaRPr kumimoji="0" lang="en-US" altLang="ru-RU" sz="2200" b="1" i="0" u="none" strike="noStrike" kern="1200" cap="none" spc="0" normalizeH="0" baseline="0" noProof="0" dirty="0" smtClean="0">
              <a:ln>
                <a:noFill/>
              </a:ln>
              <a:solidFill>
                <a:srgbClr val="0F060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F060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678607" y="2996952"/>
            <a:ext cx="547688" cy="358775"/>
          </a:xfrm>
          <a:prstGeom prst="rightArrow">
            <a:avLst/>
          </a:prstGeom>
          <a:solidFill>
            <a:srgbClr val="32327F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>
                <a:noFill/>
              </a:ln>
              <a:solidFill>
                <a:srgbClr val="32327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702420" y="4005064"/>
            <a:ext cx="547687" cy="360363"/>
          </a:xfrm>
          <a:prstGeom prst="rightArrow">
            <a:avLst/>
          </a:prstGeom>
          <a:solidFill>
            <a:srgbClr val="32327F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>
                <a:noFill/>
              </a:ln>
              <a:solidFill>
                <a:srgbClr val="32327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699245" y="5013176"/>
            <a:ext cx="547687" cy="360363"/>
          </a:xfrm>
          <a:prstGeom prst="rightArrow">
            <a:avLst/>
          </a:prstGeom>
          <a:solidFill>
            <a:srgbClr val="32327F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>
                <a:noFill/>
              </a:ln>
              <a:solidFill>
                <a:srgbClr val="32327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684584" y="188640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ЛЬГОТЫ И ГАРАНТИИ РАБОТНИКОВ ПАО «ТГК-14»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199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715058" y="1052736"/>
            <a:ext cx="2919413" cy="699612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>
                <a:solidFill>
                  <a:srgbClr val="32327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Занятость</a:t>
            </a: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743403" y="1700808"/>
            <a:ext cx="83693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060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Работнику гарантируется непрерывное обучение с сохранением среднемесячного заработка при направлении работника: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0F060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060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На переподготовку с отрывом от производства</a:t>
            </a:r>
            <a:r>
              <a:rPr kumimoji="0" lang="en-US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060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0" lang="ru-RU" alt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F060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F060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060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Для повышения квалификации</a:t>
            </a:r>
            <a:r>
              <a:rPr kumimoji="0" lang="en-US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060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0" lang="ru-RU" alt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F060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F060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060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Для участия в семинарах, тренингах, конференциях.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929141" y="2494161"/>
            <a:ext cx="547687" cy="358775"/>
          </a:xfrm>
          <a:prstGeom prst="rightArrow">
            <a:avLst/>
          </a:prstGeom>
          <a:solidFill>
            <a:srgbClr val="32327F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>
                <a:noFill/>
              </a:ln>
              <a:solidFill>
                <a:srgbClr val="32327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929141" y="2996952"/>
            <a:ext cx="547687" cy="358775"/>
          </a:xfrm>
          <a:prstGeom prst="rightArrow">
            <a:avLst/>
          </a:prstGeom>
          <a:solidFill>
            <a:srgbClr val="32327F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>
                <a:noFill/>
              </a:ln>
              <a:solidFill>
                <a:srgbClr val="32327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929141" y="3573016"/>
            <a:ext cx="547687" cy="358775"/>
          </a:xfrm>
          <a:prstGeom prst="rightArrow">
            <a:avLst/>
          </a:prstGeom>
          <a:solidFill>
            <a:srgbClr val="32327F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>
                <a:noFill/>
              </a:ln>
              <a:solidFill>
                <a:srgbClr val="32327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31"/>
          <a:stretch>
            <a:fillRect/>
          </a:stretch>
        </p:blipFill>
        <p:spPr bwMode="auto">
          <a:xfrm>
            <a:off x="2343603" y="4077072"/>
            <a:ext cx="4676669" cy="251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-684584" y="188640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ЛЬГОТЫ И ГАРАНТИИ РАБОТНИКОВ ПАО «ТГК-14»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902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484559" y="1136791"/>
            <a:ext cx="4735513" cy="757237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>
                <a:solidFill>
                  <a:srgbClr val="32327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Здоровье и охрана труда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529858" y="1894028"/>
            <a:ext cx="814659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7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поддержания Вашего здоровья компания возмещает расходы, связанные с прохождением обязательных (при поступлении на работу), а также периодических медицинских осмотров.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3861048"/>
            <a:ext cx="8240713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F060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 проводит комплекс медицинских мероприятий по охране и восстановлению здоровья работников: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F060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Ежегодные, комплексные, целевые осмотры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F060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F060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Вакцинопрофилактику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F060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F060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Диспансеризацию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060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F060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684584" y="188640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ЛЬГОТЫ И ГАРАНТИИ РАБОТНИКОВ ПАО «ТГК-14»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196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611560" y="980728"/>
            <a:ext cx="4575175" cy="757237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>
                <a:solidFill>
                  <a:srgbClr val="32327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Здоровье и охрана труда</a:t>
            </a: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3779912" y="1726854"/>
            <a:ext cx="4827662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7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изменений условий труда на конкретных рабочих местах работодатель в обязательном порядке проинформирует Вас об этом.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731838" y="3837657"/>
            <a:ext cx="780060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060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потери трудоспособности в связи с увечьем или профессиональным заболеванием предоставляется возможность переподготовки с последующим трудоустройством.</a:t>
            </a: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752475" y="5488657"/>
            <a:ext cx="770795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060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Работодатель обеспечивает обязательное государственное социальное страхование от несчастных случаев и профессиональных заболеваний на производстве.</a:t>
            </a: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" y="1665957"/>
            <a:ext cx="2811983" cy="1874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684584" y="188640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ЛЬГОТЫ И ГАРАНТИИ РАБОТНИКОВ ПАО «ТГК-14»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660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684584" y="188640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ЛЬГОТЫ И ГАРАНТИИ РАБОТНИКОВ ПАО «ТГК-14»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462865" y="1052736"/>
            <a:ext cx="5834062" cy="75723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2800" b="1" dirty="0">
                <a:solidFill>
                  <a:srgbClr val="32327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Льготы, гарантии и компенсации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403648" y="2492896"/>
            <a:ext cx="7344816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F060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060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 рождении ребёнка</a:t>
            </a:r>
            <a:r>
              <a:rPr kumimoji="0" lang="en-US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060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0" lang="ru-RU" alt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F060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F060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060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 регистрации брака (впервые)</a:t>
            </a:r>
            <a:r>
              <a:rPr kumimoji="0" lang="en-US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060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0" lang="ru-RU" alt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F060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F060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060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 увольнении работника в связи с призывом на службу в армию и в других случаях.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611560" y="4902098"/>
            <a:ext cx="82089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7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Также работники компании могут принимать участие в мероприятиях (профессиональных, спортивных, культурно-досуговых), которые организовываются за счёт средств ПАО «ТГК-14».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755576" y="2783487"/>
            <a:ext cx="547688" cy="358775"/>
          </a:xfrm>
          <a:prstGeom prst="rightArrow">
            <a:avLst/>
          </a:prstGeom>
          <a:solidFill>
            <a:srgbClr val="32327F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>
                <a:noFill/>
              </a:ln>
              <a:solidFill>
                <a:srgbClr val="32327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755576" y="3334548"/>
            <a:ext cx="547688" cy="358775"/>
          </a:xfrm>
          <a:prstGeom prst="rightArrow">
            <a:avLst/>
          </a:prstGeom>
          <a:solidFill>
            <a:srgbClr val="32327F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>
                <a:noFill/>
              </a:ln>
              <a:solidFill>
                <a:srgbClr val="32327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755576" y="3861048"/>
            <a:ext cx="547688" cy="358775"/>
          </a:xfrm>
          <a:prstGeom prst="rightArrow">
            <a:avLst/>
          </a:prstGeom>
          <a:solidFill>
            <a:srgbClr val="32327F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>
                <a:noFill/>
              </a:ln>
              <a:solidFill>
                <a:srgbClr val="32327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2865" y="1729222"/>
            <a:ext cx="82896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0F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выплаты и компенсации Вы получите в случаях, которые обычно не подлежат страхованию, но требуют значительных финансовых затрат:</a:t>
            </a:r>
          </a:p>
        </p:txBody>
      </p:sp>
    </p:spTree>
    <p:extLst>
      <p:ext uri="{BB962C8B-B14F-4D97-AF65-F5344CB8AC3E}">
        <p14:creationId xmlns:p14="http://schemas.microsoft.com/office/powerpoint/2010/main" val="3584153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539552" y="1224240"/>
            <a:ext cx="7848872" cy="75723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2700" b="1" dirty="0">
                <a:solidFill>
                  <a:srgbClr val="32327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Выплаты стимулирующего характера</a:t>
            </a: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403648" y="3178711"/>
            <a:ext cx="7200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060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 увольнении работника по собственному желанию после установления трудовой пенсии</a:t>
            </a:r>
            <a:r>
              <a:rPr kumimoji="0" lang="en-US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060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F060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F060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060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 случаю юбилейных дат работникам и неработающим пенсионерам</a:t>
            </a:r>
            <a:r>
              <a:rPr kumimoji="0" lang="en-US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060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F060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F060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060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Работникам и неработающим пенсионерам к различным праздникам.</a:t>
            </a:r>
            <a:endParaRPr kumimoji="0" lang="en-US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F060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683568" y="3251984"/>
            <a:ext cx="547688" cy="358775"/>
          </a:xfrm>
          <a:prstGeom prst="rightArrow">
            <a:avLst/>
          </a:prstGeom>
          <a:solidFill>
            <a:srgbClr val="32327F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>
              <a:ln>
                <a:noFill/>
              </a:ln>
              <a:solidFill>
                <a:srgbClr val="32327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683568" y="4188088"/>
            <a:ext cx="547688" cy="358775"/>
          </a:xfrm>
          <a:prstGeom prst="rightArrow">
            <a:avLst/>
          </a:prstGeom>
          <a:solidFill>
            <a:srgbClr val="32327F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>
              <a:ln>
                <a:noFill/>
              </a:ln>
              <a:solidFill>
                <a:srgbClr val="32327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683568" y="5050919"/>
            <a:ext cx="547688" cy="358775"/>
          </a:xfrm>
          <a:prstGeom prst="rightArrow">
            <a:avLst/>
          </a:prstGeom>
          <a:solidFill>
            <a:srgbClr val="32327F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>
              <a:ln>
                <a:noFill/>
              </a:ln>
              <a:solidFill>
                <a:srgbClr val="32327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929026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>
                <a:solidFill>
                  <a:srgbClr val="323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 предусмотрела также выплаты различного характера в следующих случаях: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684584" y="188640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ЛЬГОТЫ И ГАРАНТИИ РАБОТНИКОВ ПАО «ТГК-14»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475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441728" y="1146353"/>
            <a:ext cx="8678863" cy="75723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2700" b="1" dirty="0">
                <a:solidFill>
                  <a:srgbClr val="32327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Другие компенсации и льготы работникам</a:t>
            </a: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109465" y="1959909"/>
            <a:ext cx="7775987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060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 дней без сохранения заработной платы для заготовки кормов (по согласованию с работодателем)</a:t>
            </a:r>
            <a:r>
              <a:rPr kumimoji="0" lang="en-US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060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0" lang="ru-RU" alt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F060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F060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060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в размере 50% от установленной платы на электрическую и тепловую энергию</a:t>
            </a:r>
            <a:r>
              <a:rPr kumimoji="0" lang="en-US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060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0" lang="ru-RU" alt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F060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F060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060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Частичная компенсация санаторно-курортного лечения</a:t>
            </a:r>
            <a:r>
              <a:rPr kumimoji="0" lang="en-US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060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0" lang="ru-RU" alt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F060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F060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060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Доставка до места работы и обратно при отсутствии маршрутов городского и общественного транспорта</a:t>
            </a:r>
            <a:r>
              <a:rPr kumimoji="0" lang="en-US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060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0" lang="ru-RU" alt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F060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F060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060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Доставка до места проведения соревнований и обратно при участии работников в корпоративных мероприятиях</a:t>
            </a:r>
            <a:r>
              <a:rPr kumimoji="0" lang="en-US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060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0" lang="ru-RU" alt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F060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F060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060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денежные премии по итогам года.</a:t>
            </a:r>
            <a:endParaRPr kumimoji="0" lang="en-US" alt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F060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539552" y="1971811"/>
            <a:ext cx="547688" cy="358775"/>
          </a:xfrm>
          <a:prstGeom prst="rightArrow">
            <a:avLst/>
          </a:prstGeom>
          <a:solidFill>
            <a:srgbClr val="32327F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3232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539552" y="2854201"/>
            <a:ext cx="547688" cy="358775"/>
          </a:xfrm>
          <a:prstGeom prst="rightArrow">
            <a:avLst/>
          </a:prstGeom>
          <a:solidFill>
            <a:srgbClr val="32327F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3232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539552" y="3646289"/>
            <a:ext cx="547688" cy="358775"/>
          </a:xfrm>
          <a:prstGeom prst="rightArrow">
            <a:avLst/>
          </a:prstGeom>
          <a:solidFill>
            <a:srgbClr val="32327F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3232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561777" y="4162040"/>
            <a:ext cx="547688" cy="358775"/>
          </a:xfrm>
          <a:prstGeom prst="rightArrow">
            <a:avLst/>
          </a:prstGeom>
          <a:solidFill>
            <a:srgbClr val="32327F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3232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561777" y="5014441"/>
            <a:ext cx="547688" cy="358775"/>
          </a:xfrm>
          <a:prstGeom prst="rightArrow">
            <a:avLst/>
          </a:prstGeom>
          <a:solidFill>
            <a:srgbClr val="32327F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3232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561777" y="5816959"/>
            <a:ext cx="547688" cy="358775"/>
          </a:xfrm>
          <a:prstGeom prst="rightArrow">
            <a:avLst/>
          </a:prstGeom>
          <a:solidFill>
            <a:srgbClr val="32327F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3232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5436096" y="4519339"/>
            <a:ext cx="17287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Изменения</a:t>
            </a: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к КД </a:t>
            </a: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п.6.6</a:t>
            </a:r>
            <a:endParaRPr kumimoji="0" lang="ru-RU" alt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684584" y="188640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ЛЬГОТЫ И ГАРАНТИИ РАБОТНИКОВ ПАО «ТГК-14»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537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467543" y="4599782"/>
            <a:ext cx="820883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060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Вручение наград, ценных подарков, сувениров, удостоверений осуществляется в торжественной обстановке – на собрании коллектива.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F060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7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о поощрениях вносится в трудовую книжку.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15616" y="3068960"/>
            <a:ext cx="756076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060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Денежная премия, ценный подарок, награда законодательных органов и т.д.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060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Присвоение почётных званий «Ветеран энергетики ПАО «ТГК-14», занесение на Доску Почёта Организации.</a:t>
            </a: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467420" y="1124744"/>
            <a:ext cx="8065020" cy="75723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2700" b="1" dirty="0">
                <a:solidFill>
                  <a:srgbClr val="32327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Дополнительные поощрения за успехи в работе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467420" y="1916832"/>
            <a:ext cx="82089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060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 всегда поощряет и отмечает своих работников за добросовестный труд. Традиционно вручение таких наград приурочено к праздничным мероприятиям в честь </a:t>
            </a: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7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Дня энергетика – 22 декабря.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567928" y="3101274"/>
            <a:ext cx="522739" cy="358775"/>
          </a:xfrm>
          <a:prstGeom prst="rightArrow">
            <a:avLst/>
          </a:prstGeom>
          <a:solidFill>
            <a:srgbClr val="32327F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>
                <a:noFill/>
              </a:ln>
              <a:solidFill>
                <a:srgbClr val="32327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567928" y="3640577"/>
            <a:ext cx="522739" cy="358775"/>
          </a:xfrm>
          <a:prstGeom prst="rightArrow">
            <a:avLst/>
          </a:prstGeom>
          <a:solidFill>
            <a:srgbClr val="32327F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>
                <a:noFill/>
              </a:ln>
              <a:solidFill>
                <a:srgbClr val="32327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684584" y="188640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ЛЬГОТЫ И ГАРАНТИИ РАБОТНИКОВ ПАО «ТГК-14»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056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32278" y="2103830"/>
            <a:ext cx="7686675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060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 содержание в детских дошкольных муниципальных учреждениях детей работников</a:t>
            </a:r>
            <a:r>
              <a:rPr kumimoji="0" lang="en-US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060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0" lang="ru-RU" alt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F060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F060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060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Детям на путёвки в лагеря на территории РФ</a:t>
            </a:r>
            <a:r>
              <a:rPr kumimoji="0" lang="en-US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060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0" lang="ru-RU" alt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F060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F060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060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Детям-инвалидам в детских дошкольных учреждениях и приобретение им путёвок в оздоровительные лагеря</a:t>
            </a:r>
            <a:r>
              <a:rPr kumimoji="0" lang="en-US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060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0" lang="ru-RU" alt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F060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F060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060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Работникам, имеющим трех и более детей.</a:t>
            </a:r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436163" y="964804"/>
            <a:ext cx="3278187" cy="757237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700" b="1" dirty="0">
                <a:solidFill>
                  <a:srgbClr val="32327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Семьям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539552" y="2996630"/>
            <a:ext cx="547688" cy="360362"/>
          </a:xfrm>
          <a:prstGeom prst="rightArrow">
            <a:avLst/>
          </a:prstGeom>
          <a:solidFill>
            <a:srgbClr val="32327F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>
                <a:noFill/>
              </a:ln>
              <a:solidFill>
                <a:srgbClr val="32327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555427" y="3521918"/>
            <a:ext cx="547688" cy="360363"/>
          </a:xfrm>
          <a:prstGeom prst="rightArrow">
            <a:avLst/>
          </a:prstGeom>
          <a:solidFill>
            <a:srgbClr val="32327F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32327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555427" y="4293096"/>
            <a:ext cx="547688" cy="360363"/>
          </a:xfrm>
          <a:prstGeom prst="rightArrow">
            <a:avLst/>
          </a:prstGeom>
          <a:solidFill>
            <a:srgbClr val="32327F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>
                <a:noFill/>
              </a:ln>
              <a:solidFill>
                <a:srgbClr val="32327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458402" y="4825831"/>
            <a:ext cx="842171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7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обеспечивает: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32327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7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Оплату путёвок в детские оздоровительные лагеря (80% за счёт работодателя)</a:t>
            </a:r>
            <a:r>
              <a:rPr kumimoji="0" lang="en-US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7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1800" b="1" dirty="0">
              <a:solidFill>
                <a:srgbClr val="323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7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Покупку детских новогодних подарков (70% за счёт работодателя).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539552" y="2132856"/>
            <a:ext cx="547688" cy="360362"/>
          </a:xfrm>
          <a:prstGeom prst="rightArrow">
            <a:avLst/>
          </a:prstGeom>
          <a:solidFill>
            <a:srgbClr val="32327F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>
                <a:noFill/>
              </a:ln>
              <a:solidFill>
                <a:srgbClr val="32327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6163" y="1586915"/>
            <a:ext cx="78407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0F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 обеспечивает различные компенсационные выплаты: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684584" y="188640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ЛЬГОТЫ И ГАРАНТИИ РАБОТНИКОВ ПАО «ТГК-14»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362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6" name="Rectangle 34"/>
          <p:cNvSpPr>
            <a:spLocks noChangeArrowheads="1"/>
          </p:cNvSpPr>
          <p:nvPr/>
        </p:nvSpPr>
        <p:spPr bwMode="auto">
          <a:xfrm>
            <a:off x="323528" y="260648"/>
            <a:ext cx="64807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ФИЛИАЛЬНАЯ СТРУКТУРА ПАО «ТГК-14»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Cambria" pitchFamily="18" charset="0"/>
            </a:endParaRPr>
          </a:p>
        </p:txBody>
      </p:sp>
      <p:cxnSp>
        <p:nvCxnSpPr>
          <p:cNvPr id="191" name="Прямая соединительная линия 190"/>
          <p:cNvCxnSpPr/>
          <p:nvPr/>
        </p:nvCxnSpPr>
        <p:spPr>
          <a:xfrm>
            <a:off x="251520" y="3429000"/>
            <a:ext cx="2664296" cy="0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Прямая соединительная линия 197"/>
          <p:cNvCxnSpPr/>
          <p:nvPr/>
        </p:nvCxnSpPr>
        <p:spPr>
          <a:xfrm>
            <a:off x="160353" y="4581128"/>
            <a:ext cx="2664296" cy="0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Прямая соединительная линия 199"/>
          <p:cNvCxnSpPr/>
          <p:nvPr/>
        </p:nvCxnSpPr>
        <p:spPr>
          <a:xfrm>
            <a:off x="238614" y="5661248"/>
            <a:ext cx="2664296" cy="0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Прямоугольник 202"/>
          <p:cNvSpPr/>
          <p:nvPr/>
        </p:nvSpPr>
        <p:spPr>
          <a:xfrm>
            <a:off x="168193" y="4010498"/>
            <a:ext cx="26885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Cambria" pitchFamily="18" charset="0"/>
              </a:rPr>
              <a:t>Передача тепловой энергии, </a:t>
            </a:r>
          </a:p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Cambria" pitchFamily="18" charset="0"/>
              </a:rPr>
              <a:t>эксплуатация котельных</a:t>
            </a:r>
            <a:endParaRPr lang="ru-RU" sz="1400" b="1" i="1" dirty="0">
              <a:solidFill>
                <a:srgbClr val="002060"/>
              </a:solidFill>
              <a:latin typeface="Cambria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23528" y="1196752"/>
            <a:ext cx="8568952" cy="4680520"/>
            <a:chOff x="323528" y="1776236"/>
            <a:chExt cx="8712968" cy="3236940"/>
          </a:xfrm>
        </p:grpSpPr>
        <p:sp>
          <p:nvSpPr>
            <p:cNvPr id="176" name="Прямоугольник 175"/>
            <p:cNvSpPr/>
            <p:nvPr/>
          </p:nvSpPr>
          <p:spPr>
            <a:xfrm>
              <a:off x="6304614" y="2698374"/>
              <a:ext cx="1128093" cy="75498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002060"/>
                  </a:solidFill>
                  <a:latin typeface="Cambria" pitchFamily="18" charset="0"/>
                </a:rPr>
                <a:t>Генерация Бурятии</a:t>
              </a:r>
              <a:endParaRPr lang="ru-RU" sz="1400" b="1" dirty="0">
                <a:solidFill>
                  <a:srgbClr val="002060"/>
                </a:solidFill>
                <a:latin typeface="Cambria" pitchFamily="18" charset="0"/>
              </a:endParaRPr>
            </a:p>
          </p:txBody>
        </p:sp>
        <p:sp>
          <p:nvSpPr>
            <p:cNvPr id="177" name="Прямоугольник 176"/>
            <p:cNvSpPr/>
            <p:nvPr/>
          </p:nvSpPr>
          <p:spPr>
            <a:xfrm>
              <a:off x="2915817" y="2704287"/>
              <a:ext cx="1280705" cy="727946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002060"/>
                  </a:solidFill>
                  <a:latin typeface="Cambria" pitchFamily="18" charset="0"/>
                </a:rPr>
                <a:t>Читинская генерация</a:t>
              </a:r>
              <a:endParaRPr lang="ru-RU" sz="1400" b="1" dirty="0">
                <a:solidFill>
                  <a:srgbClr val="002060"/>
                </a:solidFill>
                <a:latin typeface="Cambria" pitchFamily="18" charset="0"/>
              </a:endParaRPr>
            </a:p>
          </p:txBody>
        </p:sp>
        <p:sp>
          <p:nvSpPr>
            <p:cNvPr id="178" name="Прямоугольник 177"/>
            <p:cNvSpPr/>
            <p:nvPr/>
          </p:nvSpPr>
          <p:spPr>
            <a:xfrm>
              <a:off x="2915816" y="3578398"/>
              <a:ext cx="2684816" cy="642942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500" b="1" dirty="0" smtClean="0">
                  <a:solidFill>
                    <a:srgbClr val="002060"/>
                  </a:solidFill>
                  <a:latin typeface="Cambria" pitchFamily="18" charset="0"/>
                </a:rPr>
                <a:t>Читинский энергетический комплекс</a:t>
              </a:r>
              <a:endParaRPr lang="ru-RU" sz="1500" b="1" dirty="0">
                <a:solidFill>
                  <a:srgbClr val="002060"/>
                </a:solidFill>
                <a:latin typeface="Cambria" pitchFamily="18" charset="0"/>
              </a:endParaRPr>
            </a:p>
          </p:txBody>
        </p:sp>
        <p:sp>
          <p:nvSpPr>
            <p:cNvPr id="179" name="Прямоугольник 178"/>
            <p:cNvSpPr/>
            <p:nvPr/>
          </p:nvSpPr>
          <p:spPr>
            <a:xfrm>
              <a:off x="6320712" y="3578398"/>
              <a:ext cx="2684816" cy="642942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500" b="1" dirty="0" smtClean="0">
                  <a:solidFill>
                    <a:srgbClr val="002060"/>
                  </a:solidFill>
                  <a:latin typeface="Cambria" pitchFamily="18" charset="0"/>
                </a:rPr>
                <a:t>Улан-Удэнский энергетический комплекс</a:t>
              </a:r>
              <a:endParaRPr lang="ru-RU" sz="1500" b="1" dirty="0">
                <a:solidFill>
                  <a:srgbClr val="002060"/>
                </a:solidFill>
                <a:latin typeface="Cambria" pitchFamily="18" charset="0"/>
              </a:endParaRPr>
            </a:p>
          </p:txBody>
        </p:sp>
        <p:sp>
          <p:nvSpPr>
            <p:cNvPr id="180" name="Прямоугольник 179"/>
            <p:cNvSpPr/>
            <p:nvPr/>
          </p:nvSpPr>
          <p:spPr>
            <a:xfrm>
              <a:off x="2915816" y="4368776"/>
              <a:ext cx="2684816" cy="6444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500" b="1" dirty="0" smtClean="0">
                  <a:solidFill>
                    <a:srgbClr val="002060"/>
                  </a:solidFill>
                  <a:latin typeface="Cambria" pitchFamily="18" charset="0"/>
                </a:rPr>
                <a:t>Читинский Теплоэнергосбыт</a:t>
              </a:r>
              <a:endParaRPr lang="ru-RU" sz="1500" b="1" dirty="0">
                <a:solidFill>
                  <a:srgbClr val="002060"/>
                </a:solidFill>
                <a:latin typeface="Cambria" pitchFamily="18" charset="0"/>
              </a:endParaRPr>
            </a:p>
          </p:txBody>
        </p:sp>
        <p:sp>
          <p:nvSpPr>
            <p:cNvPr id="181" name="Прямоугольник 180"/>
            <p:cNvSpPr/>
            <p:nvPr/>
          </p:nvSpPr>
          <p:spPr>
            <a:xfrm>
              <a:off x="6320712" y="4368776"/>
              <a:ext cx="2684816" cy="6444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36000" rIns="36000" rtlCol="0" anchor="ctr"/>
            <a:lstStyle/>
            <a:p>
              <a:pPr algn="ctr"/>
              <a:r>
                <a:rPr lang="ru-RU" sz="1500" b="1" dirty="0" smtClean="0">
                  <a:solidFill>
                    <a:srgbClr val="002060"/>
                  </a:solidFill>
                  <a:latin typeface="Cambria" pitchFamily="18" charset="0"/>
                </a:rPr>
                <a:t>Теплоэнергосбыт Бурятии</a:t>
              </a:r>
              <a:endParaRPr lang="ru-RU" sz="1500" b="1" dirty="0">
                <a:solidFill>
                  <a:srgbClr val="002060"/>
                </a:solidFill>
                <a:latin typeface="Cambria" pitchFamily="18" charset="0"/>
              </a:endParaRP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6300192" y="2319263"/>
              <a:ext cx="26642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rgbClr val="002060"/>
                  </a:solidFill>
                  <a:latin typeface="Cambria" pitchFamily="18" charset="0"/>
                </a:rPr>
                <a:t>Филиалы </a:t>
              </a:r>
            </a:p>
            <a:p>
              <a:pPr algn="ctr"/>
              <a:r>
                <a:rPr lang="ru-RU" sz="1200" b="1" dirty="0" smtClean="0">
                  <a:solidFill>
                    <a:srgbClr val="002060"/>
                  </a:solidFill>
                  <a:latin typeface="Cambria" pitchFamily="18" charset="0"/>
                </a:rPr>
                <a:t>в Республике Бурятия:</a:t>
              </a:r>
              <a:endParaRPr lang="ru-RU" sz="1200" b="1" dirty="0">
                <a:solidFill>
                  <a:srgbClr val="002060"/>
                </a:solidFill>
                <a:latin typeface="Cambria" pitchFamily="18" charset="0"/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2915816" y="2319263"/>
              <a:ext cx="26642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rgbClr val="002060"/>
                  </a:solidFill>
                  <a:latin typeface="Cambria" pitchFamily="18" charset="0"/>
                </a:rPr>
                <a:t>Филиалы </a:t>
              </a:r>
            </a:p>
            <a:p>
              <a:pPr algn="ctr"/>
              <a:r>
                <a:rPr lang="ru-RU" sz="1200" b="1" dirty="0" smtClean="0">
                  <a:solidFill>
                    <a:srgbClr val="002060"/>
                  </a:solidFill>
                  <a:latin typeface="Cambria" pitchFamily="18" charset="0"/>
                </a:rPr>
                <a:t>в Забайкальском крае:</a:t>
              </a:r>
              <a:endParaRPr lang="ru-RU" sz="1200" b="1" dirty="0">
                <a:solidFill>
                  <a:srgbClr val="002060"/>
                </a:solidFill>
                <a:latin typeface="Cambria" pitchFamily="18" charset="0"/>
              </a:endParaRPr>
            </a:p>
          </p:txBody>
        </p:sp>
        <p:cxnSp>
          <p:nvCxnSpPr>
            <p:cNvPr id="194" name="Прямая соединительная линия 193"/>
            <p:cNvCxnSpPr/>
            <p:nvPr/>
          </p:nvCxnSpPr>
          <p:spPr>
            <a:xfrm>
              <a:off x="5580112" y="3429000"/>
              <a:ext cx="720080" cy="0"/>
            </a:xfrm>
            <a:prstGeom prst="line">
              <a:avLst/>
            </a:prstGeom>
            <a:ln w="158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Прямая соединительная линия 198"/>
            <p:cNvCxnSpPr/>
            <p:nvPr/>
          </p:nvCxnSpPr>
          <p:spPr>
            <a:xfrm>
              <a:off x="5580112" y="4221088"/>
              <a:ext cx="792088" cy="0"/>
            </a:xfrm>
            <a:prstGeom prst="line">
              <a:avLst/>
            </a:prstGeom>
            <a:ln w="158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Прямая соединительная линия 200"/>
            <p:cNvCxnSpPr/>
            <p:nvPr/>
          </p:nvCxnSpPr>
          <p:spPr>
            <a:xfrm>
              <a:off x="5580112" y="5013176"/>
              <a:ext cx="792088" cy="0"/>
            </a:xfrm>
            <a:prstGeom prst="line">
              <a:avLst/>
            </a:prstGeom>
            <a:ln w="158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Прямоугольник 201"/>
            <p:cNvSpPr/>
            <p:nvPr/>
          </p:nvSpPr>
          <p:spPr>
            <a:xfrm>
              <a:off x="323528" y="2905780"/>
              <a:ext cx="24111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400" b="1" i="1" dirty="0" smtClean="0">
                  <a:solidFill>
                    <a:srgbClr val="002060"/>
                  </a:solidFill>
                  <a:latin typeface="Cambria" pitchFamily="18" charset="0"/>
                </a:rPr>
                <a:t>Производство тепловой</a:t>
              </a:r>
            </a:p>
            <a:p>
              <a:pPr algn="ctr"/>
              <a:r>
                <a:rPr lang="ru-RU" sz="1400" b="1" i="1" dirty="0" smtClean="0">
                  <a:solidFill>
                    <a:srgbClr val="002060"/>
                  </a:solidFill>
                  <a:latin typeface="Cambria" pitchFamily="18" charset="0"/>
                </a:rPr>
                <a:t> и электрической энергии</a:t>
              </a:r>
              <a:endParaRPr lang="ru-RU" sz="1400" b="1" i="1" dirty="0">
                <a:solidFill>
                  <a:srgbClr val="002060"/>
                </a:solidFill>
                <a:latin typeface="Cambria" pitchFamily="18" charset="0"/>
              </a:endParaRPr>
            </a:p>
          </p:txBody>
        </p:sp>
        <p:sp>
          <p:nvSpPr>
            <p:cNvPr id="205" name="Прямоугольник 204"/>
            <p:cNvSpPr/>
            <p:nvPr/>
          </p:nvSpPr>
          <p:spPr>
            <a:xfrm>
              <a:off x="455572" y="4489956"/>
              <a:ext cx="229261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400" b="1" i="1" dirty="0" smtClean="0">
                  <a:solidFill>
                    <a:srgbClr val="002060"/>
                  </a:solidFill>
                  <a:latin typeface="Cambria" pitchFamily="18" charset="0"/>
                </a:rPr>
                <a:t>Сбыт тепловой энергии</a:t>
              </a:r>
            </a:p>
            <a:p>
              <a:pPr algn="ctr"/>
              <a:r>
                <a:rPr lang="ru-RU" sz="1400" b="1" i="1" dirty="0" smtClean="0">
                  <a:solidFill>
                    <a:srgbClr val="002060"/>
                  </a:solidFill>
                  <a:latin typeface="Cambria" pitchFamily="18" charset="0"/>
                </a:rPr>
                <a:t> потребителям</a:t>
              </a:r>
              <a:endParaRPr lang="ru-RU" sz="1400" b="1" i="1" dirty="0">
                <a:solidFill>
                  <a:srgbClr val="002060"/>
                </a:solidFill>
                <a:latin typeface="Cambria" pitchFamily="18" charset="0"/>
              </a:endParaRPr>
            </a:p>
          </p:txBody>
        </p:sp>
        <p:cxnSp>
          <p:nvCxnSpPr>
            <p:cNvPr id="206" name="Прямая соединительная линия 205"/>
            <p:cNvCxnSpPr/>
            <p:nvPr/>
          </p:nvCxnSpPr>
          <p:spPr>
            <a:xfrm>
              <a:off x="2915816" y="2204864"/>
              <a:ext cx="6120680" cy="0"/>
            </a:xfrm>
            <a:prstGeom prst="line">
              <a:avLst/>
            </a:prstGeom>
            <a:ln w="158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Прямая соединительная линия 206"/>
            <p:cNvCxnSpPr/>
            <p:nvPr/>
          </p:nvCxnSpPr>
          <p:spPr>
            <a:xfrm flipV="1">
              <a:off x="2915816" y="2204864"/>
              <a:ext cx="0" cy="2592288"/>
            </a:xfrm>
            <a:prstGeom prst="line">
              <a:avLst/>
            </a:prstGeom>
            <a:ln w="158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Прямая соединительная линия 213"/>
            <p:cNvCxnSpPr>
              <a:stCxn id="181" idx="3"/>
            </p:cNvCxnSpPr>
            <p:nvPr/>
          </p:nvCxnSpPr>
          <p:spPr>
            <a:xfrm flipV="1">
              <a:off x="9005528" y="2204864"/>
              <a:ext cx="0" cy="2486112"/>
            </a:xfrm>
            <a:prstGeom prst="line">
              <a:avLst/>
            </a:prstGeom>
            <a:ln w="158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Прямоугольник 173"/>
            <p:cNvSpPr/>
            <p:nvPr/>
          </p:nvSpPr>
          <p:spPr>
            <a:xfrm>
              <a:off x="4572000" y="1776236"/>
              <a:ext cx="2684816" cy="428628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rgbClr val="002060"/>
                  </a:solidFill>
                  <a:latin typeface="Cambria" pitchFamily="18" charset="0"/>
                </a:rPr>
                <a:t>П</a:t>
              </a:r>
              <a:r>
                <a:rPr lang="ru-RU" sz="1400" b="1" dirty="0" smtClean="0">
                  <a:solidFill>
                    <a:srgbClr val="002060"/>
                  </a:solidFill>
                  <a:latin typeface="Cambria" pitchFamily="18" charset="0"/>
                </a:rPr>
                <a:t>АО «ТГК-14»</a:t>
              </a:r>
              <a:endParaRPr lang="ru-RU" sz="1400" b="1" dirty="0">
                <a:solidFill>
                  <a:srgbClr val="002060"/>
                </a:solidFill>
                <a:latin typeface="Cambria" pitchFamily="18" charset="0"/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4176647" y="2528745"/>
            <a:ext cx="1690201" cy="21767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Cambria" pitchFamily="18" charset="0"/>
              </a:rPr>
              <a:t>Читинская ТЭЦ-1</a:t>
            </a:r>
            <a:endParaRPr lang="ru-RU" sz="11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173801" y="2816680"/>
            <a:ext cx="1675666" cy="22321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Cambria" pitchFamily="18" charset="0"/>
              </a:rPr>
              <a:t>Читинская ТЭЦ-2</a:t>
            </a:r>
            <a:endParaRPr lang="ru-RU" sz="11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175351" y="3096772"/>
            <a:ext cx="1676962" cy="2173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Cambria" pitchFamily="18" charset="0"/>
              </a:rPr>
              <a:t> Шерловогорская ТЭЦ</a:t>
            </a:r>
            <a:endParaRPr lang="ru-RU" sz="11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165187" y="3371556"/>
            <a:ext cx="1691497" cy="21504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Cambria" pitchFamily="18" charset="0"/>
              </a:rPr>
              <a:t>Приаргунская ТЭЦ</a:t>
            </a:r>
            <a:endParaRPr lang="ru-RU" sz="11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387144" y="2528745"/>
            <a:ext cx="1362573" cy="32817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Cambria" pitchFamily="18" charset="0"/>
              </a:rPr>
              <a:t>Улан-Удэнская</a:t>
            </a:r>
          </a:p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Cambria" pitchFamily="18" charset="0"/>
              </a:rPr>
              <a:t> ТЭЦ-1</a:t>
            </a:r>
            <a:endParaRPr lang="ru-RU" sz="11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387144" y="2908618"/>
            <a:ext cx="1362573" cy="32817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Cambria" pitchFamily="18" charset="0"/>
              </a:rPr>
              <a:t>Улан-Удэнская</a:t>
            </a:r>
          </a:p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Cambria" pitchFamily="18" charset="0"/>
              </a:rPr>
              <a:t> ТЭЦ-2</a:t>
            </a:r>
            <a:endParaRPr lang="ru-RU" sz="11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395490" y="3293654"/>
            <a:ext cx="1362573" cy="32817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Cambria" pitchFamily="18" charset="0"/>
              </a:rPr>
              <a:t>Тимлюйская</a:t>
            </a:r>
          </a:p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Cambria" pitchFamily="18" charset="0"/>
              </a:rPr>
              <a:t> ТЭЦ</a:t>
            </a:r>
            <a:endParaRPr lang="ru-RU" sz="11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132505" y="2637581"/>
            <a:ext cx="2234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4122910" y="2928289"/>
            <a:ext cx="2234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4116226" y="3216539"/>
            <a:ext cx="182737" cy="1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4116226" y="3469010"/>
            <a:ext cx="2234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7315200" y="2712979"/>
            <a:ext cx="2234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7299638" y="3072704"/>
            <a:ext cx="2234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7315199" y="3469010"/>
            <a:ext cx="2234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34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684584" y="188640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ЛЬГОТЫ И ГАРАНТИИ РАБОТНИКОВ ПАО «ТГК-14»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436163" y="964804"/>
            <a:ext cx="8456317" cy="757237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700" b="1" dirty="0" smtClean="0">
                <a:solidFill>
                  <a:srgbClr val="32327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Культурно-массовая, физкультурная работа</a:t>
            </a:r>
            <a:endParaRPr lang="ru-RU" altLang="ru-RU" sz="2700" b="1" dirty="0">
              <a:solidFill>
                <a:srgbClr val="32327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467420" y="1772816"/>
            <a:ext cx="835305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финансовых средств в размере 0,15 % окладной части фонда оплаты труда для организации к</a:t>
            </a:r>
            <a:r>
              <a:rPr lang="ru-RU" alt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ультурно</a:t>
            </a: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-массовой, физкультурной работы</a:t>
            </a:r>
            <a:endParaRPr lang="ru-RU" alt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32327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28390" y="2992884"/>
            <a:ext cx="752333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060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Спартакиад среди работников Компании</a:t>
            </a:r>
            <a:r>
              <a:rPr kumimoji="0" lang="en-US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060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0" lang="ru-RU" alt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F060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F060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060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городских, краевых, региональных,</a:t>
            </a:r>
            <a:r>
              <a:rPr kumimoji="0" lang="ru-RU" altLang="ru-RU" sz="1800" b="1" i="0" u="none" strike="noStrike" kern="1200" cap="none" spc="0" normalizeH="0" noProof="0" dirty="0" smtClean="0">
                <a:ln>
                  <a:noFill/>
                </a:ln>
                <a:solidFill>
                  <a:srgbClr val="0F060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отраслевых соревнованиях и спартакиадах</a:t>
            </a:r>
            <a:r>
              <a:rPr kumimoji="0" lang="en-US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060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0" lang="ru-RU" alt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F060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F060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060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физкультурно-оздоровительных мероприятий</a:t>
            </a:r>
            <a:r>
              <a:rPr kumimoji="0" lang="en-US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060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0" lang="ru-RU" alt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F060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F060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060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корпоративных мероприятий.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624061" y="3568948"/>
            <a:ext cx="547688" cy="360362"/>
          </a:xfrm>
          <a:prstGeom prst="rightArrow">
            <a:avLst/>
          </a:prstGeom>
          <a:solidFill>
            <a:srgbClr val="32327F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>
                <a:noFill/>
              </a:ln>
              <a:solidFill>
                <a:srgbClr val="32327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639936" y="4361036"/>
            <a:ext cx="547688" cy="360363"/>
          </a:xfrm>
          <a:prstGeom prst="rightArrow">
            <a:avLst/>
          </a:prstGeom>
          <a:solidFill>
            <a:srgbClr val="32327F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32327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639936" y="4937100"/>
            <a:ext cx="547688" cy="360363"/>
          </a:xfrm>
          <a:prstGeom prst="rightArrow">
            <a:avLst/>
          </a:prstGeom>
          <a:solidFill>
            <a:srgbClr val="32327F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>
                <a:noFill/>
              </a:ln>
              <a:solidFill>
                <a:srgbClr val="32327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624061" y="2992884"/>
            <a:ext cx="547688" cy="360362"/>
          </a:xfrm>
          <a:prstGeom prst="rightArrow">
            <a:avLst/>
          </a:prstGeom>
          <a:solidFill>
            <a:srgbClr val="32327F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>
                <a:noFill/>
              </a:ln>
              <a:solidFill>
                <a:srgbClr val="32327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043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4392488" cy="29283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684584" y="188640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ЛЬГОТЫ И ГАРАНТИИ РАБОТНИКОВ ПАО «ТГК-14»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3356992"/>
            <a:ext cx="4698265" cy="282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047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4355976" cy="29039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84984"/>
            <a:ext cx="4462272" cy="297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7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9364" y="1177298"/>
            <a:ext cx="8640960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5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</a:t>
            </a:r>
            <a:r>
              <a:rPr lang="ru-RU" sz="165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2018 году в ПАО «ТГК – 14» запущен собственный Корпоративный университет: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5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65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профессиональное обучение перспективных сотрудников компании без отрыва от </a:t>
            </a:r>
            <a:r>
              <a:rPr lang="ru-RU" sz="165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производства</a:t>
            </a:r>
            <a:r>
              <a:rPr lang="en-US" sz="165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65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65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 применением современных технологий  (как собственными силами, так и с привлечением внешних провайдеров обучения),</a:t>
            </a: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65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доступ к обучению на платформе Корпоративного университета доступен из любой точки мира</a:t>
            </a:r>
            <a:r>
              <a:rPr lang="ru-RU" sz="165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</a:t>
            </a:r>
            <a:endParaRPr lang="ru-RU" sz="165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164" y="2810417"/>
            <a:ext cx="4299316" cy="3138863"/>
          </a:xfrm>
          <a:prstGeom prst="rect">
            <a:avLst/>
          </a:prstGeom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29364" y="2924944"/>
            <a:ext cx="4342636" cy="2885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700 обучающих модулей для развития корпоративных компетенций,</a:t>
            </a: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корпоративная библиотека, состоящая из более 2000 электронных  и печатных изданий по тематикам, направленным на развитие корпоративных компетенций,</a:t>
            </a: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корпоративные тренинги и встречи с интересными людьми.</a:t>
            </a: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ru-RU" sz="16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88640"/>
            <a:ext cx="7416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ПРОЕКТЫ.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КОРПОРАТИВНЫЙ УНИВЕРСИТЕТ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286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63688" y="3140968"/>
            <a:ext cx="58287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6" name="Rectangle 34"/>
          <p:cNvSpPr>
            <a:spLocks noChangeArrowheads="1"/>
          </p:cNvSpPr>
          <p:nvPr/>
        </p:nvSpPr>
        <p:spPr bwMode="auto">
          <a:xfrm>
            <a:off x="288032" y="235967"/>
            <a:ext cx="75243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+mn-ea"/>
                <a:cs typeface="Times New Roman" pitchFamily="18" charset="0"/>
              </a:rPr>
              <a:t>ОБЩИЕ СВЕДЕНИЯ О ПАО «ТГК-14»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8" name="Picture 3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117940" y="1196752"/>
            <a:ext cx="3969680" cy="3829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Прямоугольник 41"/>
          <p:cNvSpPr/>
          <p:nvPr/>
        </p:nvSpPr>
        <p:spPr>
          <a:xfrm>
            <a:off x="7668344" y="2972657"/>
            <a:ext cx="14177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27CA3">
                    <a:lumMod val="75000"/>
                  </a:srgbClr>
                </a:solidFill>
                <a:effectLst/>
                <a:uLnTx/>
                <a:uFillTx/>
                <a:latin typeface="Europe_Ext" pitchFamily="2" charset="0"/>
                <a:ea typeface="+mn-ea"/>
                <a:cs typeface="+mn-cs"/>
              </a:rPr>
              <a:t>ЗАБАЙКАЛЬСКИЙ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27CA3">
                    <a:lumMod val="75000"/>
                  </a:srgbClr>
                </a:solidFill>
                <a:effectLst/>
                <a:uLnTx/>
                <a:uFillTx/>
                <a:latin typeface="Europe_Ext" pitchFamily="2" charset="0"/>
                <a:ea typeface="+mn-ea"/>
                <a:cs typeface="+mn-cs"/>
              </a:rPr>
              <a:t>КРАЙ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727CA3">
                  <a:lumMod val="75000"/>
                </a:srgbClr>
              </a:solidFill>
              <a:effectLst/>
              <a:uLnTx/>
              <a:uFillTx/>
              <a:latin typeface="Europe_Ext" pitchFamily="2" charset="0"/>
              <a:ea typeface="+mn-ea"/>
              <a:cs typeface="+mn-cs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657464" y="2972657"/>
            <a:ext cx="11701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27CA3">
                    <a:lumMod val="75000"/>
                  </a:srgbClr>
                </a:solidFill>
                <a:effectLst/>
                <a:uLnTx/>
                <a:uFillTx/>
                <a:latin typeface="Europe_Ext" pitchFamily="2" charset="0"/>
                <a:ea typeface="+mn-ea"/>
                <a:cs typeface="+mn-cs"/>
              </a:rPr>
              <a:t>РЕСПУБЛИКА БУРЯТИЯ</a:t>
            </a:r>
          </a:p>
        </p:txBody>
      </p:sp>
      <p:cxnSp>
        <p:nvCxnSpPr>
          <p:cNvPr id="156" name="Прямая соединительная линия 155"/>
          <p:cNvCxnSpPr/>
          <p:nvPr/>
        </p:nvCxnSpPr>
        <p:spPr>
          <a:xfrm>
            <a:off x="8892480" y="3872268"/>
            <a:ext cx="0" cy="1572956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единительная линия 156"/>
          <p:cNvCxnSpPr/>
          <p:nvPr/>
        </p:nvCxnSpPr>
        <p:spPr>
          <a:xfrm>
            <a:off x="8460432" y="4140582"/>
            <a:ext cx="0" cy="1160626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единительная линия 157"/>
          <p:cNvCxnSpPr/>
          <p:nvPr/>
        </p:nvCxnSpPr>
        <p:spPr>
          <a:xfrm>
            <a:off x="7740352" y="4149080"/>
            <a:ext cx="576064" cy="100811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единительная линия 158"/>
          <p:cNvCxnSpPr/>
          <p:nvPr/>
        </p:nvCxnSpPr>
        <p:spPr>
          <a:xfrm>
            <a:off x="6618826" y="4207661"/>
            <a:ext cx="0" cy="1140335"/>
          </a:xfrm>
          <a:prstGeom prst="line">
            <a:avLst/>
          </a:prstGeom>
          <a:ln>
            <a:noFill/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я соединительная линия 159"/>
          <p:cNvCxnSpPr/>
          <p:nvPr/>
        </p:nvCxnSpPr>
        <p:spPr>
          <a:xfrm>
            <a:off x="6618826" y="4274739"/>
            <a:ext cx="0" cy="1073256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Прямоугольник 160"/>
          <p:cNvSpPr/>
          <p:nvPr/>
        </p:nvSpPr>
        <p:spPr>
          <a:xfrm>
            <a:off x="6804248" y="4941168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Читинская ТЭЦ-1 (453 МВт)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Читинская ТЭЦ-2 (12 МВт)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Шерловогорская ТЭЦ (12 МВт)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Приаргунская ТЭЦ  (24 МВт)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62" name="Прямоугольник 161"/>
          <p:cNvSpPr/>
          <p:nvPr/>
        </p:nvSpPr>
        <p:spPr>
          <a:xfrm>
            <a:off x="5012085" y="4941168"/>
            <a:ext cx="17201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Улан-Удэнская ТЭЦ-1 (149 МВт)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Улан-Удэнская ТЭЦ-2 (0 МВт)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Тимлюйская ТЭЦ  (0 МВт)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itchFamily="18" charset="0"/>
            </a:endParaRPr>
          </a:p>
        </p:txBody>
      </p:sp>
      <p:cxnSp>
        <p:nvCxnSpPr>
          <p:cNvPr id="163" name="Прямая соединительная линия 162"/>
          <p:cNvCxnSpPr/>
          <p:nvPr/>
        </p:nvCxnSpPr>
        <p:spPr>
          <a:xfrm flipH="1">
            <a:off x="6508179" y="5347995"/>
            <a:ext cx="11064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единительная линия 163"/>
          <p:cNvCxnSpPr/>
          <p:nvPr/>
        </p:nvCxnSpPr>
        <p:spPr>
          <a:xfrm>
            <a:off x="6804248" y="4149080"/>
            <a:ext cx="0" cy="100811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я соединительная линия 164"/>
          <p:cNvCxnSpPr/>
          <p:nvPr/>
        </p:nvCxnSpPr>
        <p:spPr>
          <a:xfrm flipH="1">
            <a:off x="6516216" y="5157192"/>
            <a:ext cx="28803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Прямая соединительная линия 165"/>
          <p:cNvCxnSpPr/>
          <p:nvPr/>
        </p:nvCxnSpPr>
        <p:spPr>
          <a:xfrm flipH="1">
            <a:off x="8388423" y="5301208"/>
            <a:ext cx="7200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Прямая соединительная линия 166"/>
          <p:cNvCxnSpPr/>
          <p:nvPr/>
        </p:nvCxnSpPr>
        <p:spPr>
          <a:xfrm flipH="1">
            <a:off x="8316416" y="5445224"/>
            <a:ext cx="5760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 bwMode="auto">
          <a:xfrm>
            <a:off x="7519623" y="3614827"/>
            <a:ext cx="79679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727CA3">
                    <a:lumMod val="75000"/>
                  </a:srgbClr>
                </a:solidFill>
                <a:effectLst/>
                <a:uLnTx/>
                <a:uFillTx/>
                <a:latin typeface="Europe_Ext" pitchFamily="2" charset="0"/>
                <a:ea typeface="+mn-ea"/>
                <a:cs typeface="+mn-cs"/>
              </a:rPr>
              <a:t>Чита</a:t>
            </a:r>
          </a:p>
        </p:txBody>
      </p:sp>
      <p:sp>
        <p:nvSpPr>
          <p:cNvPr id="169" name="TextBox 168"/>
          <p:cNvSpPr txBox="1"/>
          <p:nvPr/>
        </p:nvSpPr>
        <p:spPr bwMode="auto">
          <a:xfrm>
            <a:off x="6588224" y="3603954"/>
            <a:ext cx="108012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727CA3">
                    <a:lumMod val="75000"/>
                  </a:srgbClr>
                </a:solidFill>
                <a:effectLst/>
                <a:uLnTx/>
                <a:uFillTx/>
                <a:latin typeface="Europe_Ext" pitchFamily="2" charset="0"/>
                <a:ea typeface="+mn-ea"/>
                <a:cs typeface="+mn-cs"/>
              </a:rPr>
              <a:t>Улан-Удэ</a:t>
            </a:r>
          </a:p>
        </p:txBody>
      </p:sp>
      <p:grpSp>
        <p:nvGrpSpPr>
          <p:cNvPr id="2" name="Группа 231"/>
          <p:cNvGrpSpPr/>
          <p:nvPr/>
        </p:nvGrpSpPr>
        <p:grpSpPr>
          <a:xfrm>
            <a:off x="179512" y="2673016"/>
            <a:ext cx="900000" cy="900000"/>
            <a:chOff x="467544" y="2204864"/>
            <a:chExt cx="1008000" cy="1008000"/>
          </a:xfrm>
        </p:grpSpPr>
        <p:pic>
          <p:nvPicPr>
            <p:cNvPr id="171" name="Picture 16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1299" r="1299"/>
            <a:stretch>
              <a:fillRect/>
            </a:stretch>
          </p:blipFill>
          <p:spPr bwMode="auto">
            <a:xfrm>
              <a:off x="539552" y="2439704"/>
              <a:ext cx="851819" cy="557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2" name="Овал 171"/>
            <p:cNvSpPr/>
            <p:nvPr/>
          </p:nvSpPr>
          <p:spPr>
            <a:xfrm>
              <a:off x="467544" y="2204864"/>
              <a:ext cx="1008000" cy="1008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73" name="Picture 6" descr="http://indeal.ru/system/publications/pictures/196/original_prof_img_196.jpg?135576153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691977" y="2833727"/>
            <a:ext cx="728945" cy="546522"/>
          </a:xfrm>
          <a:prstGeom prst="rect">
            <a:avLst/>
          </a:prstGeom>
          <a:noFill/>
        </p:spPr>
      </p:pic>
      <p:sp>
        <p:nvSpPr>
          <p:cNvPr id="174" name="Овал 173"/>
          <p:cNvSpPr/>
          <p:nvPr/>
        </p:nvSpPr>
        <p:spPr>
          <a:xfrm>
            <a:off x="2627784" y="2673016"/>
            <a:ext cx="900000" cy="900000"/>
          </a:xfrm>
          <a:prstGeom prst="ellipse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" name="Группа 236"/>
          <p:cNvGrpSpPr/>
          <p:nvPr/>
        </p:nvGrpSpPr>
        <p:grpSpPr>
          <a:xfrm>
            <a:off x="179512" y="3789040"/>
            <a:ext cx="900000" cy="900000"/>
            <a:chOff x="4067944" y="2565016"/>
            <a:chExt cx="1008000" cy="1008000"/>
          </a:xfrm>
        </p:grpSpPr>
        <p:pic>
          <p:nvPicPr>
            <p:cNvPr id="176" name="Picture 19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283968" y="2636912"/>
              <a:ext cx="676275" cy="84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7" name="Овал 176"/>
            <p:cNvSpPr/>
            <p:nvPr/>
          </p:nvSpPr>
          <p:spPr>
            <a:xfrm>
              <a:off x="4067944" y="2565016"/>
              <a:ext cx="1008000" cy="1008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" name="Группа 234"/>
          <p:cNvGrpSpPr/>
          <p:nvPr/>
        </p:nvGrpSpPr>
        <p:grpSpPr>
          <a:xfrm>
            <a:off x="2627896" y="3789040"/>
            <a:ext cx="900000" cy="900000"/>
            <a:chOff x="1475768" y="3356992"/>
            <a:chExt cx="1008000" cy="1008000"/>
          </a:xfrm>
        </p:grpSpPr>
        <p:pic>
          <p:nvPicPr>
            <p:cNvPr id="179" name="Picture 14" descr="количество людей,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619672" y="3573128"/>
              <a:ext cx="720080" cy="594699"/>
            </a:xfrm>
            <a:prstGeom prst="rect">
              <a:avLst/>
            </a:prstGeom>
            <a:noFill/>
          </p:spPr>
        </p:pic>
        <p:sp>
          <p:nvSpPr>
            <p:cNvPr id="180" name="Овал 179"/>
            <p:cNvSpPr/>
            <p:nvPr/>
          </p:nvSpPr>
          <p:spPr>
            <a:xfrm>
              <a:off x="1475768" y="3356992"/>
              <a:ext cx="1008000" cy="1008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" name="Группа 235"/>
          <p:cNvGrpSpPr/>
          <p:nvPr/>
        </p:nvGrpSpPr>
        <p:grpSpPr>
          <a:xfrm>
            <a:off x="2627784" y="4905264"/>
            <a:ext cx="900000" cy="900000"/>
            <a:chOff x="2699792" y="3429112"/>
            <a:chExt cx="1008000" cy="1008000"/>
          </a:xfrm>
        </p:grpSpPr>
        <p:pic>
          <p:nvPicPr>
            <p:cNvPr id="182" name="Picture 18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827611" y="3537881"/>
              <a:ext cx="752475" cy="790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3" name="Овал 182"/>
            <p:cNvSpPr/>
            <p:nvPr/>
          </p:nvSpPr>
          <p:spPr>
            <a:xfrm>
              <a:off x="2699792" y="3429112"/>
              <a:ext cx="1008000" cy="1008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85" name="Picture 3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949248" y="1785775"/>
            <a:ext cx="240591" cy="578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6" name="Овал 185"/>
          <p:cNvSpPr/>
          <p:nvPr/>
        </p:nvSpPr>
        <p:spPr>
          <a:xfrm>
            <a:off x="2627784" y="1592896"/>
            <a:ext cx="900000" cy="900000"/>
          </a:xfrm>
          <a:prstGeom prst="ellipse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7" name="Прямоугольник 186"/>
          <p:cNvSpPr/>
          <p:nvPr/>
        </p:nvSpPr>
        <p:spPr>
          <a:xfrm>
            <a:off x="899592" y="2673016"/>
            <a:ext cx="194421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Europe_Ext" pitchFamily="2" charset="0"/>
                <a:ea typeface="+mn-ea"/>
                <a:cs typeface="+mn-cs"/>
              </a:rPr>
              <a:t> 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электростанций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8" name="Прямоугольник 187"/>
          <p:cNvSpPr/>
          <p:nvPr/>
        </p:nvSpPr>
        <p:spPr>
          <a:xfrm>
            <a:off x="899592" y="3789040"/>
            <a:ext cx="194421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Europe_Ext" pitchFamily="2" charset="0"/>
                <a:ea typeface="+mn-ea"/>
                <a:cs typeface="+mn-cs"/>
              </a:rPr>
              <a:t> 52</a:t>
            </a:r>
            <a:endParaRPr kumimoji="0" lang="ru-RU" sz="35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Europe_Ext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котельных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9" name="Прямоугольник 188"/>
          <p:cNvSpPr/>
          <p:nvPr/>
        </p:nvSpPr>
        <p:spPr>
          <a:xfrm>
            <a:off x="899592" y="4869160"/>
            <a:ext cx="194421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Europe_Ext" pitchFamily="2" charset="0"/>
                <a:ea typeface="+mn-ea"/>
                <a:cs typeface="+mn-cs"/>
              </a:rPr>
              <a:t>1707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км. тепловых сетей </a:t>
            </a:r>
          </a:p>
        </p:txBody>
      </p:sp>
      <p:sp>
        <p:nvSpPr>
          <p:cNvPr id="190" name="Прямоугольник 189"/>
          <p:cNvSpPr/>
          <p:nvPr/>
        </p:nvSpPr>
        <p:spPr>
          <a:xfrm>
            <a:off x="3491880" y="4941168"/>
            <a:ext cx="2088232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Europe_Ext" pitchFamily="2" charset="0"/>
                <a:ea typeface="+mn-ea"/>
                <a:cs typeface="+mn-cs"/>
              </a:rPr>
              <a:t>3500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тыс. тонн – годовой расход угля</a:t>
            </a:r>
          </a:p>
        </p:txBody>
      </p:sp>
      <p:sp>
        <p:nvSpPr>
          <p:cNvPr id="191" name="Прямоугольник 190"/>
          <p:cNvSpPr/>
          <p:nvPr/>
        </p:nvSpPr>
        <p:spPr>
          <a:xfrm>
            <a:off x="3491880" y="1592896"/>
            <a:ext cx="223224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Europe_Ext" pitchFamily="2" charset="0"/>
                <a:ea typeface="+mn-ea"/>
                <a:cs typeface="+mn-cs"/>
              </a:rPr>
              <a:t>650</a:t>
            </a: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Europe_Ext" pitchFamily="2" charset="0"/>
                <a:ea typeface="+mn-ea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МВт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электрическая мощность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2" name="Прямоугольник 191"/>
          <p:cNvSpPr/>
          <p:nvPr/>
        </p:nvSpPr>
        <p:spPr>
          <a:xfrm>
            <a:off x="3491880" y="2673016"/>
            <a:ext cx="223224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Europe_Ext" pitchFamily="2" charset="0"/>
                <a:ea typeface="+mn-ea"/>
                <a:cs typeface="+mn-cs"/>
              </a:rPr>
              <a:t>3114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Гкал/ч тепловая мощность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3" name="Прямоугольник 192"/>
          <p:cNvSpPr/>
          <p:nvPr/>
        </p:nvSpPr>
        <p:spPr>
          <a:xfrm>
            <a:off x="3491880" y="3753136"/>
            <a:ext cx="223224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Europe_Ext" pitchFamily="2" charset="0"/>
                <a:ea typeface="+mn-ea"/>
                <a:cs typeface="+mn-cs"/>
              </a:rPr>
              <a:t>4786</a:t>
            </a:r>
            <a:endParaRPr kumimoji="0" lang="ru-RU" sz="33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работников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194" name="Прямая соединительная линия 193"/>
          <p:cNvCxnSpPr/>
          <p:nvPr/>
        </p:nvCxnSpPr>
        <p:spPr>
          <a:xfrm flipH="1">
            <a:off x="8241904" y="5157192"/>
            <a:ext cx="7451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5" name="Picture 23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3805" y="4933453"/>
            <a:ext cx="789049" cy="642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6" name="Овал 195"/>
          <p:cNvSpPr/>
          <p:nvPr/>
        </p:nvSpPr>
        <p:spPr>
          <a:xfrm>
            <a:off x="179512" y="4905064"/>
            <a:ext cx="900000" cy="900000"/>
          </a:xfrm>
          <a:prstGeom prst="ellipse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7" name="Прямоугольник 196"/>
          <p:cNvSpPr/>
          <p:nvPr/>
        </p:nvSpPr>
        <p:spPr>
          <a:xfrm>
            <a:off x="899592" y="1628800"/>
            <a:ext cx="194421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Europe_Ext" pitchFamily="2" charset="0"/>
                <a:ea typeface="+mn-ea"/>
                <a:cs typeface="+mn-cs"/>
              </a:rPr>
              <a:t> 2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региона,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</a:t>
            </a: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Europe_Ext" pitchFamily="2" charset="0"/>
                <a:ea typeface="+mn-ea"/>
                <a:cs typeface="+mn-cs"/>
              </a:rPr>
              <a:t>6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филиалов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8" name="Freeform 351"/>
          <p:cNvSpPr>
            <a:spLocks noChangeAspect="1"/>
          </p:cNvSpPr>
          <p:nvPr/>
        </p:nvSpPr>
        <p:spPr bwMode="gray">
          <a:xfrm>
            <a:off x="571550" y="1700808"/>
            <a:ext cx="430766" cy="576064"/>
          </a:xfrm>
          <a:custGeom>
            <a:avLst/>
            <a:gdLst>
              <a:gd name="T0" fmla="*/ 0 w 1897"/>
              <a:gd name="T1" fmla="*/ 0 h 2752"/>
              <a:gd name="T2" fmla="*/ 0 w 1897"/>
              <a:gd name="T3" fmla="*/ 0 h 2752"/>
              <a:gd name="T4" fmla="*/ 0 w 1897"/>
              <a:gd name="T5" fmla="*/ 0 h 2752"/>
              <a:gd name="T6" fmla="*/ 0 w 1897"/>
              <a:gd name="T7" fmla="*/ 0 h 2752"/>
              <a:gd name="T8" fmla="*/ 0 w 1897"/>
              <a:gd name="T9" fmla="*/ 0 h 2752"/>
              <a:gd name="T10" fmla="*/ 0 w 1897"/>
              <a:gd name="T11" fmla="*/ 0 h 2752"/>
              <a:gd name="T12" fmla="*/ 0 w 1897"/>
              <a:gd name="T13" fmla="*/ 0 h 2752"/>
              <a:gd name="T14" fmla="*/ 0 w 1897"/>
              <a:gd name="T15" fmla="*/ 0 h 2752"/>
              <a:gd name="T16" fmla="*/ 0 w 1897"/>
              <a:gd name="T17" fmla="*/ 0 h 2752"/>
              <a:gd name="T18" fmla="*/ 0 w 1897"/>
              <a:gd name="T19" fmla="*/ 0 h 2752"/>
              <a:gd name="T20" fmla="*/ 0 w 1897"/>
              <a:gd name="T21" fmla="*/ 0 h 2752"/>
              <a:gd name="T22" fmla="*/ 0 w 1897"/>
              <a:gd name="T23" fmla="*/ 0 h 2752"/>
              <a:gd name="T24" fmla="*/ 0 w 1897"/>
              <a:gd name="T25" fmla="*/ 0 h 2752"/>
              <a:gd name="T26" fmla="*/ 0 w 1897"/>
              <a:gd name="T27" fmla="*/ 0 h 2752"/>
              <a:gd name="T28" fmla="*/ 0 w 1897"/>
              <a:gd name="T29" fmla="*/ 0 h 2752"/>
              <a:gd name="T30" fmla="*/ 0 w 1897"/>
              <a:gd name="T31" fmla="*/ 0 h 2752"/>
              <a:gd name="T32" fmla="*/ 0 w 1897"/>
              <a:gd name="T33" fmla="*/ 0 h 2752"/>
              <a:gd name="T34" fmla="*/ 0 w 1897"/>
              <a:gd name="T35" fmla="*/ 0 h 2752"/>
              <a:gd name="T36" fmla="*/ 0 w 1897"/>
              <a:gd name="T37" fmla="*/ 0 h 2752"/>
              <a:gd name="T38" fmla="*/ 0 w 1897"/>
              <a:gd name="T39" fmla="*/ 0 h 2752"/>
              <a:gd name="T40" fmla="*/ 0 w 1897"/>
              <a:gd name="T41" fmla="*/ 0 h 2752"/>
              <a:gd name="T42" fmla="*/ 0 w 1897"/>
              <a:gd name="T43" fmla="*/ 0 h 2752"/>
              <a:gd name="T44" fmla="*/ 0 w 1897"/>
              <a:gd name="T45" fmla="*/ 0 h 2752"/>
              <a:gd name="T46" fmla="*/ 0 w 1897"/>
              <a:gd name="T47" fmla="*/ 0 h 2752"/>
              <a:gd name="T48" fmla="*/ 0 w 1897"/>
              <a:gd name="T49" fmla="*/ 0 h 2752"/>
              <a:gd name="T50" fmla="*/ 0 w 1897"/>
              <a:gd name="T51" fmla="*/ 0 h 2752"/>
              <a:gd name="T52" fmla="*/ 0 w 1897"/>
              <a:gd name="T53" fmla="*/ 0 h 2752"/>
              <a:gd name="T54" fmla="*/ 0 w 1897"/>
              <a:gd name="T55" fmla="*/ 0 h 2752"/>
              <a:gd name="T56" fmla="*/ 0 w 1897"/>
              <a:gd name="T57" fmla="*/ 0 h 2752"/>
              <a:gd name="T58" fmla="*/ 0 w 1897"/>
              <a:gd name="T59" fmla="*/ 0 h 2752"/>
              <a:gd name="T60" fmla="*/ 0 w 1897"/>
              <a:gd name="T61" fmla="*/ 0 h 2752"/>
              <a:gd name="T62" fmla="*/ 0 w 1897"/>
              <a:gd name="T63" fmla="*/ 0 h 2752"/>
              <a:gd name="T64" fmla="*/ 0 w 1897"/>
              <a:gd name="T65" fmla="*/ 0 h 2752"/>
              <a:gd name="T66" fmla="*/ 0 w 1897"/>
              <a:gd name="T67" fmla="*/ 0 h 2752"/>
              <a:gd name="T68" fmla="*/ 0 w 1897"/>
              <a:gd name="T69" fmla="*/ 0 h 2752"/>
              <a:gd name="T70" fmla="*/ 0 w 1897"/>
              <a:gd name="T71" fmla="*/ 0 h 2752"/>
              <a:gd name="T72" fmla="*/ 0 w 1897"/>
              <a:gd name="T73" fmla="*/ 0 h 2752"/>
              <a:gd name="T74" fmla="*/ 0 w 1897"/>
              <a:gd name="T75" fmla="*/ 0 h 2752"/>
              <a:gd name="T76" fmla="*/ 0 w 1897"/>
              <a:gd name="T77" fmla="*/ 0 h 2752"/>
              <a:gd name="T78" fmla="*/ 0 w 1897"/>
              <a:gd name="T79" fmla="*/ 0 h 2752"/>
              <a:gd name="T80" fmla="*/ 0 w 1897"/>
              <a:gd name="T81" fmla="*/ 0 h 2752"/>
              <a:gd name="T82" fmla="*/ 0 w 1897"/>
              <a:gd name="T83" fmla="*/ 0 h 2752"/>
              <a:gd name="T84" fmla="*/ 0 w 1897"/>
              <a:gd name="T85" fmla="*/ 0 h 2752"/>
              <a:gd name="T86" fmla="*/ 0 w 1897"/>
              <a:gd name="T87" fmla="*/ 0 h 2752"/>
              <a:gd name="T88" fmla="*/ 0 w 1897"/>
              <a:gd name="T89" fmla="*/ 0 h 2752"/>
              <a:gd name="T90" fmla="*/ 0 w 1897"/>
              <a:gd name="T91" fmla="*/ 0 h 2752"/>
              <a:gd name="T92" fmla="*/ 0 w 1897"/>
              <a:gd name="T93" fmla="*/ 0 h 2752"/>
              <a:gd name="T94" fmla="*/ 0 w 1897"/>
              <a:gd name="T95" fmla="*/ 0 h 2752"/>
              <a:gd name="T96" fmla="*/ 0 w 1897"/>
              <a:gd name="T97" fmla="*/ 0 h 2752"/>
              <a:gd name="T98" fmla="*/ 0 w 1897"/>
              <a:gd name="T99" fmla="*/ 0 h 2752"/>
              <a:gd name="T100" fmla="*/ 0 w 1897"/>
              <a:gd name="T101" fmla="*/ 0 h 2752"/>
              <a:gd name="T102" fmla="*/ 0 w 1897"/>
              <a:gd name="T103" fmla="*/ 0 h 2752"/>
              <a:gd name="T104" fmla="*/ 0 w 1897"/>
              <a:gd name="T105" fmla="*/ 0 h 2752"/>
              <a:gd name="T106" fmla="*/ 0 w 1897"/>
              <a:gd name="T107" fmla="*/ 0 h 2752"/>
              <a:gd name="T108" fmla="*/ 0 w 1897"/>
              <a:gd name="T109" fmla="*/ 0 h 2752"/>
              <a:gd name="T110" fmla="*/ 0 w 1897"/>
              <a:gd name="T111" fmla="*/ 0 h 2752"/>
              <a:gd name="T112" fmla="*/ 0 w 1897"/>
              <a:gd name="T113" fmla="*/ 0 h 2752"/>
              <a:gd name="T114" fmla="*/ 0 w 1897"/>
              <a:gd name="T115" fmla="*/ 0 h 275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897"/>
              <a:gd name="T175" fmla="*/ 0 h 2752"/>
              <a:gd name="T176" fmla="*/ 1897 w 1897"/>
              <a:gd name="T177" fmla="*/ 2752 h 275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897" h="2752">
                <a:moveTo>
                  <a:pt x="0" y="2630"/>
                </a:moveTo>
                <a:lnTo>
                  <a:pt x="74" y="2639"/>
                </a:lnTo>
                <a:lnTo>
                  <a:pt x="123" y="2752"/>
                </a:lnTo>
                <a:lnTo>
                  <a:pt x="687" y="2639"/>
                </a:lnTo>
                <a:lnTo>
                  <a:pt x="897" y="2461"/>
                </a:lnTo>
                <a:lnTo>
                  <a:pt x="1123" y="2171"/>
                </a:lnTo>
                <a:lnTo>
                  <a:pt x="1316" y="2219"/>
                </a:lnTo>
                <a:lnTo>
                  <a:pt x="1490" y="2200"/>
                </a:lnTo>
                <a:lnTo>
                  <a:pt x="1736" y="2171"/>
                </a:lnTo>
                <a:lnTo>
                  <a:pt x="1881" y="1946"/>
                </a:lnTo>
                <a:lnTo>
                  <a:pt x="1832" y="1477"/>
                </a:lnTo>
                <a:lnTo>
                  <a:pt x="1897" y="1380"/>
                </a:lnTo>
                <a:lnTo>
                  <a:pt x="1832" y="1251"/>
                </a:lnTo>
                <a:lnTo>
                  <a:pt x="1751" y="1300"/>
                </a:lnTo>
                <a:lnTo>
                  <a:pt x="1704" y="1251"/>
                </a:lnTo>
                <a:lnTo>
                  <a:pt x="1893" y="964"/>
                </a:lnTo>
                <a:lnTo>
                  <a:pt x="1785" y="816"/>
                </a:lnTo>
                <a:lnTo>
                  <a:pt x="1774" y="693"/>
                </a:lnTo>
                <a:lnTo>
                  <a:pt x="1696" y="581"/>
                </a:lnTo>
                <a:lnTo>
                  <a:pt x="1687" y="462"/>
                </a:lnTo>
                <a:lnTo>
                  <a:pt x="1581" y="483"/>
                </a:lnTo>
                <a:lnTo>
                  <a:pt x="1535" y="381"/>
                </a:lnTo>
                <a:lnTo>
                  <a:pt x="1374" y="517"/>
                </a:lnTo>
                <a:lnTo>
                  <a:pt x="1380" y="332"/>
                </a:lnTo>
                <a:lnTo>
                  <a:pt x="1219" y="348"/>
                </a:lnTo>
                <a:lnTo>
                  <a:pt x="1223" y="242"/>
                </a:lnTo>
                <a:lnTo>
                  <a:pt x="1107" y="145"/>
                </a:lnTo>
                <a:lnTo>
                  <a:pt x="1000" y="80"/>
                </a:lnTo>
                <a:lnTo>
                  <a:pt x="968" y="0"/>
                </a:lnTo>
                <a:lnTo>
                  <a:pt x="807" y="64"/>
                </a:lnTo>
                <a:lnTo>
                  <a:pt x="793" y="235"/>
                </a:lnTo>
                <a:lnTo>
                  <a:pt x="913" y="322"/>
                </a:lnTo>
                <a:lnTo>
                  <a:pt x="913" y="435"/>
                </a:lnTo>
                <a:lnTo>
                  <a:pt x="801" y="517"/>
                </a:lnTo>
                <a:lnTo>
                  <a:pt x="655" y="509"/>
                </a:lnTo>
                <a:lnTo>
                  <a:pt x="687" y="606"/>
                </a:lnTo>
                <a:lnTo>
                  <a:pt x="801" y="703"/>
                </a:lnTo>
                <a:lnTo>
                  <a:pt x="865" y="839"/>
                </a:lnTo>
                <a:lnTo>
                  <a:pt x="1000" y="880"/>
                </a:lnTo>
                <a:lnTo>
                  <a:pt x="1009" y="1026"/>
                </a:lnTo>
                <a:lnTo>
                  <a:pt x="954" y="1041"/>
                </a:lnTo>
                <a:lnTo>
                  <a:pt x="826" y="1274"/>
                </a:lnTo>
                <a:lnTo>
                  <a:pt x="710" y="1403"/>
                </a:lnTo>
                <a:lnTo>
                  <a:pt x="710" y="1494"/>
                </a:lnTo>
                <a:lnTo>
                  <a:pt x="839" y="1509"/>
                </a:lnTo>
                <a:lnTo>
                  <a:pt x="826" y="1623"/>
                </a:lnTo>
                <a:lnTo>
                  <a:pt x="645" y="1823"/>
                </a:lnTo>
                <a:lnTo>
                  <a:pt x="581" y="1823"/>
                </a:lnTo>
                <a:lnTo>
                  <a:pt x="471" y="1984"/>
                </a:lnTo>
                <a:lnTo>
                  <a:pt x="381" y="2130"/>
                </a:lnTo>
                <a:lnTo>
                  <a:pt x="252" y="2130"/>
                </a:lnTo>
                <a:lnTo>
                  <a:pt x="220" y="2177"/>
                </a:lnTo>
                <a:lnTo>
                  <a:pt x="51" y="2171"/>
                </a:lnTo>
                <a:lnTo>
                  <a:pt x="42" y="2429"/>
                </a:lnTo>
                <a:lnTo>
                  <a:pt x="106" y="2446"/>
                </a:lnTo>
                <a:lnTo>
                  <a:pt x="148" y="2510"/>
                </a:lnTo>
                <a:lnTo>
                  <a:pt x="10" y="2581"/>
                </a:lnTo>
                <a:lnTo>
                  <a:pt x="0" y="2630"/>
                </a:lnTo>
                <a:close/>
              </a:path>
            </a:pathLst>
          </a:custGeom>
          <a:ln w="6350">
            <a:solidFill>
              <a:schemeClr val="accent1">
                <a:shade val="50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99" name="Freeform 352"/>
          <p:cNvSpPr>
            <a:spLocks noChangeAspect="1"/>
          </p:cNvSpPr>
          <p:nvPr/>
        </p:nvSpPr>
        <p:spPr bwMode="gray">
          <a:xfrm>
            <a:off x="242938" y="1783224"/>
            <a:ext cx="582902" cy="488886"/>
          </a:xfrm>
          <a:custGeom>
            <a:avLst/>
            <a:gdLst>
              <a:gd name="T0" fmla="*/ 0 w 2564"/>
              <a:gd name="T1" fmla="*/ 0 h 2324"/>
              <a:gd name="T2" fmla="*/ 0 w 2564"/>
              <a:gd name="T3" fmla="*/ 0 h 2324"/>
              <a:gd name="T4" fmla="*/ 0 w 2564"/>
              <a:gd name="T5" fmla="*/ 0 h 2324"/>
              <a:gd name="T6" fmla="*/ 0 w 2564"/>
              <a:gd name="T7" fmla="*/ 0 h 2324"/>
              <a:gd name="T8" fmla="*/ 0 w 2564"/>
              <a:gd name="T9" fmla="*/ 0 h 2324"/>
              <a:gd name="T10" fmla="*/ 0 w 2564"/>
              <a:gd name="T11" fmla="*/ 0 h 2324"/>
              <a:gd name="T12" fmla="*/ 0 w 2564"/>
              <a:gd name="T13" fmla="*/ 0 h 2324"/>
              <a:gd name="T14" fmla="*/ 0 w 2564"/>
              <a:gd name="T15" fmla="*/ 0 h 2324"/>
              <a:gd name="T16" fmla="*/ 0 w 2564"/>
              <a:gd name="T17" fmla="*/ 0 h 2324"/>
              <a:gd name="T18" fmla="*/ 0 w 2564"/>
              <a:gd name="T19" fmla="*/ 0 h 2324"/>
              <a:gd name="T20" fmla="*/ 0 w 2564"/>
              <a:gd name="T21" fmla="*/ 0 h 2324"/>
              <a:gd name="T22" fmla="*/ 0 w 2564"/>
              <a:gd name="T23" fmla="*/ 0 h 2324"/>
              <a:gd name="T24" fmla="*/ 0 w 2564"/>
              <a:gd name="T25" fmla="*/ 0 h 2324"/>
              <a:gd name="T26" fmla="*/ 0 w 2564"/>
              <a:gd name="T27" fmla="*/ 0 h 2324"/>
              <a:gd name="T28" fmla="*/ 0 w 2564"/>
              <a:gd name="T29" fmla="*/ 0 h 2324"/>
              <a:gd name="T30" fmla="*/ 0 w 2564"/>
              <a:gd name="T31" fmla="*/ 0 h 2324"/>
              <a:gd name="T32" fmla="*/ 0 w 2564"/>
              <a:gd name="T33" fmla="*/ 0 h 2324"/>
              <a:gd name="T34" fmla="*/ 0 w 2564"/>
              <a:gd name="T35" fmla="*/ 0 h 2324"/>
              <a:gd name="T36" fmla="*/ 0 w 2564"/>
              <a:gd name="T37" fmla="*/ 0 h 2324"/>
              <a:gd name="T38" fmla="*/ 0 w 2564"/>
              <a:gd name="T39" fmla="*/ 0 h 2324"/>
              <a:gd name="T40" fmla="*/ 0 w 2564"/>
              <a:gd name="T41" fmla="*/ 0 h 2324"/>
              <a:gd name="T42" fmla="*/ 0 w 2564"/>
              <a:gd name="T43" fmla="*/ 0 h 2324"/>
              <a:gd name="T44" fmla="*/ 0 w 2564"/>
              <a:gd name="T45" fmla="*/ 0 h 2324"/>
              <a:gd name="T46" fmla="*/ 0 w 2564"/>
              <a:gd name="T47" fmla="*/ 0 h 2324"/>
              <a:gd name="T48" fmla="*/ 0 w 2564"/>
              <a:gd name="T49" fmla="*/ 0 h 2324"/>
              <a:gd name="T50" fmla="*/ 0 w 2564"/>
              <a:gd name="T51" fmla="*/ 0 h 2324"/>
              <a:gd name="T52" fmla="*/ 0 w 2564"/>
              <a:gd name="T53" fmla="*/ 0 h 2324"/>
              <a:gd name="T54" fmla="*/ 0 w 2564"/>
              <a:gd name="T55" fmla="*/ 0 h 2324"/>
              <a:gd name="T56" fmla="*/ 0 w 2564"/>
              <a:gd name="T57" fmla="*/ 0 h 2324"/>
              <a:gd name="T58" fmla="*/ 0 w 2564"/>
              <a:gd name="T59" fmla="*/ 0 h 2324"/>
              <a:gd name="T60" fmla="*/ 0 w 2564"/>
              <a:gd name="T61" fmla="*/ 0 h 2324"/>
              <a:gd name="T62" fmla="*/ 0 w 2564"/>
              <a:gd name="T63" fmla="*/ 0 h 2324"/>
              <a:gd name="T64" fmla="*/ 0 w 2564"/>
              <a:gd name="T65" fmla="*/ 0 h 2324"/>
              <a:gd name="T66" fmla="*/ 0 w 2564"/>
              <a:gd name="T67" fmla="*/ 0 h 2324"/>
              <a:gd name="T68" fmla="*/ 0 w 2564"/>
              <a:gd name="T69" fmla="*/ 0 h 2324"/>
              <a:gd name="T70" fmla="*/ 0 w 2564"/>
              <a:gd name="T71" fmla="*/ 0 h 2324"/>
              <a:gd name="T72" fmla="*/ 0 w 2564"/>
              <a:gd name="T73" fmla="*/ 0 h 2324"/>
              <a:gd name="T74" fmla="*/ 0 w 2564"/>
              <a:gd name="T75" fmla="*/ 0 h 2324"/>
              <a:gd name="T76" fmla="*/ 0 w 2564"/>
              <a:gd name="T77" fmla="*/ 0 h 2324"/>
              <a:gd name="T78" fmla="*/ 0 w 2564"/>
              <a:gd name="T79" fmla="*/ 0 h 2324"/>
              <a:gd name="T80" fmla="*/ 0 w 2564"/>
              <a:gd name="T81" fmla="*/ 0 h 2324"/>
              <a:gd name="T82" fmla="*/ 0 w 2564"/>
              <a:gd name="T83" fmla="*/ 0 h 2324"/>
              <a:gd name="T84" fmla="*/ 0 w 2564"/>
              <a:gd name="T85" fmla="*/ 0 h 2324"/>
              <a:gd name="T86" fmla="*/ 0 w 2564"/>
              <a:gd name="T87" fmla="*/ 0 h 2324"/>
              <a:gd name="T88" fmla="*/ 0 w 2564"/>
              <a:gd name="T89" fmla="*/ 0 h 2324"/>
              <a:gd name="T90" fmla="*/ 0 w 2564"/>
              <a:gd name="T91" fmla="*/ 0 h 2324"/>
              <a:gd name="T92" fmla="*/ 0 w 2564"/>
              <a:gd name="T93" fmla="*/ 0 h 2324"/>
              <a:gd name="T94" fmla="*/ 0 w 2564"/>
              <a:gd name="T95" fmla="*/ 0 h 2324"/>
              <a:gd name="T96" fmla="*/ 0 w 2564"/>
              <a:gd name="T97" fmla="*/ 0 h 2324"/>
              <a:gd name="T98" fmla="*/ 0 w 2564"/>
              <a:gd name="T99" fmla="*/ 0 h 2324"/>
              <a:gd name="T100" fmla="*/ 0 w 2564"/>
              <a:gd name="T101" fmla="*/ 0 h 2324"/>
              <a:gd name="T102" fmla="*/ 0 w 2564"/>
              <a:gd name="T103" fmla="*/ 0 h 2324"/>
              <a:gd name="T104" fmla="*/ 0 w 2564"/>
              <a:gd name="T105" fmla="*/ 0 h 2324"/>
              <a:gd name="T106" fmla="*/ 0 w 2564"/>
              <a:gd name="T107" fmla="*/ 0 h 2324"/>
              <a:gd name="T108" fmla="*/ 0 w 2564"/>
              <a:gd name="T109" fmla="*/ 0 h 2324"/>
              <a:gd name="T110" fmla="*/ 0 w 2564"/>
              <a:gd name="T111" fmla="*/ 0 h 2324"/>
              <a:gd name="T112" fmla="*/ 0 w 2564"/>
              <a:gd name="T113" fmla="*/ 0 h 2324"/>
              <a:gd name="T114" fmla="*/ 0 w 2564"/>
              <a:gd name="T115" fmla="*/ 0 h 2324"/>
              <a:gd name="T116" fmla="*/ 0 w 2564"/>
              <a:gd name="T117" fmla="*/ 0 h 2324"/>
              <a:gd name="T118" fmla="*/ 0 w 2564"/>
              <a:gd name="T119" fmla="*/ 0 h 2324"/>
              <a:gd name="T120" fmla="*/ 0 w 2564"/>
              <a:gd name="T121" fmla="*/ 0 h 2324"/>
              <a:gd name="T122" fmla="*/ 0 w 2564"/>
              <a:gd name="T123" fmla="*/ 0 h 232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564"/>
              <a:gd name="T187" fmla="*/ 0 h 2324"/>
              <a:gd name="T188" fmla="*/ 2564 w 2564"/>
              <a:gd name="T189" fmla="*/ 2324 h 232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564" h="2324">
                <a:moveTo>
                  <a:pt x="2210" y="113"/>
                </a:moveTo>
                <a:lnTo>
                  <a:pt x="2242" y="210"/>
                </a:lnTo>
                <a:lnTo>
                  <a:pt x="2356" y="307"/>
                </a:lnTo>
                <a:lnTo>
                  <a:pt x="2420" y="443"/>
                </a:lnTo>
                <a:lnTo>
                  <a:pt x="2555" y="484"/>
                </a:lnTo>
                <a:lnTo>
                  <a:pt x="2564" y="630"/>
                </a:lnTo>
                <a:lnTo>
                  <a:pt x="2509" y="645"/>
                </a:lnTo>
                <a:lnTo>
                  <a:pt x="2381" y="878"/>
                </a:lnTo>
                <a:lnTo>
                  <a:pt x="2265" y="1007"/>
                </a:lnTo>
                <a:lnTo>
                  <a:pt x="2265" y="1098"/>
                </a:lnTo>
                <a:lnTo>
                  <a:pt x="2394" y="1113"/>
                </a:lnTo>
                <a:lnTo>
                  <a:pt x="2381" y="1227"/>
                </a:lnTo>
                <a:lnTo>
                  <a:pt x="2200" y="1427"/>
                </a:lnTo>
                <a:lnTo>
                  <a:pt x="2136" y="1427"/>
                </a:lnTo>
                <a:lnTo>
                  <a:pt x="2026" y="1588"/>
                </a:lnTo>
                <a:lnTo>
                  <a:pt x="1936" y="1734"/>
                </a:lnTo>
                <a:lnTo>
                  <a:pt x="1807" y="1734"/>
                </a:lnTo>
                <a:lnTo>
                  <a:pt x="1775" y="1781"/>
                </a:lnTo>
                <a:lnTo>
                  <a:pt x="1606" y="1775"/>
                </a:lnTo>
                <a:lnTo>
                  <a:pt x="1597" y="2033"/>
                </a:lnTo>
                <a:lnTo>
                  <a:pt x="1661" y="2050"/>
                </a:lnTo>
                <a:lnTo>
                  <a:pt x="1703" y="2114"/>
                </a:lnTo>
                <a:lnTo>
                  <a:pt x="1565" y="2185"/>
                </a:lnTo>
                <a:lnTo>
                  <a:pt x="1555" y="2234"/>
                </a:lnTo>
                <a:lnTo>
                  <a:pt x="1145" y="2194"/>
                </a:lnTo>
                <a:lnTo>
                  <a:pt x="855" y="2324"/>
                </a:lnTo>
                <a:lnTo>
                  <a:pt x="677" y="2292"/>
                </a:lnTo>
                <a:lnTo>
                  <a:pt x="548" y="2033"/>
                </a:lnTo>
                <a:lnTo>
                  <a:pt x="291" y="2050"/>
                </a:lnTo>
                <a:lnTo>
                  <a:pt x="0" y="1891"/>
                </a:lnTo>
                <a:lnTo>
                  <a:pt x="0" y="1711"/>
                </a:lnTo>
                <a:lnTo>
                  <a:pt x="0" y="1717"/>
                </a:lnTo>
                <a:lnTo>
                  <a:pt x="58" y="1717"/>
                </a:lnTo>
                <a:lnTo>
                  <a:pt x="204" y="1605"/>
                </a:lnTo>
                <a:lnTo>
                  <a:pt x="355" y="1766"/>
                </a:lnTo>
                <a:lnTo>
                  <a:pt x="526" y="1808"/>
                </a:lnTo>
                <a:lnTo>
                  <a:pt x="607" y="1823"/>
                </a:lnTo>
                <a:lnTo>
                  <a:pt x="694" y="2008"/>
                </a:lnTo>
                <a:lnTo>
                  <a:pt x="887" y="2114"/>
                </a:lnTo>
                <a:lnTo>
                  <a:pt x="984" y="2072"/>
                </a:lnTo>
                <a:lnTo>
                  <a:pt x="1010" y="1985"/>
                </a:lnTo>
                <a:lnTo>
                  <a:pt x="1033" y="1808"/>
                </a:lnTo>
                <a:lnTo>
                  <a:pt x="1210" y="1637"/>
                </a:lnTo>
                <a:lnTo>
                  <a:pt x="1381" y="1437"/>
                </a:lnTo>
                <a:lnTo>
                  <a:pt x="1461" y="1227"/>
                </a:lnTo>
                <a:lnTo>
                  <a:pt x="1445" y="1001"/>
                </a:lnTo>
                <a:lnTo>
                  <a:pt x="1339" y="992"/>
                </a:lnTo>
                <a:lnTo>
                  <a:pt x="1323" y="742"/>
                </a:lnTo>
                <a:lnTo>
                  <a:pt x="1436" y="653"/>
                </a:lnTo>
                <a:lnTo>
                  <a:pt x="1387" y="613"/>
                </a:lnTo>
                <a:lnTo>
                  <a:pt x="1275" y="613"/>
                </a:lnTo>
                <a:lnTo>
                  <a:pt x="1268" y="539"/>
                </a:lnTo>
                <a:lnTo>
                  <a:pt x="1478" y="339"/>
                </a:lnTo>
                <a:lnTo>
                  <a:pt x="1581" y="323"/>
                </a:lnTo>
                <a:lnTo>
                  <a:pt x="1614" y="274"/>
                </a:lnTo>
                <a:lnTo>
                  <a:pt x="1767" y="233"/>
                </a:lnTo>
                <a:lnTo>
                  <a:pt x="1845" y="282"/>
                </a:lnTo>
                <a:lnTo>
                  <a:pt x="2104" y="210"/>
                </a:lnTo>
                <a:lnTo>
                  <a:pt x="2129" y="55"/>
                </a:lnTo>
                <a:lnTo>
                  <a:pt x="2265" y="0"/>
                </a:lnTo>
                <a:lnTo>
                  <a:pt x="2274" y="39"/>
                </a:lnTo>
                <a:lnTo>
                  <a:pt x="2210" y="113"/>
                </a:lnTo>
                <a:close/>
              </a:path>
            </a:pathLst>
          </a:custGeom>
          <a:ln w="6350">
            <a:solidFill>
              <a:schemeClr val="accent1">
                <a:shade val="50000"/>
              </a:schemeClr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200" name="Овал 199"/>
          <p:cNvSpPr/>
          <p:nvPr/>
        </p:nvSpPr>
        <p:spPr>
          <a:xfrm>
            <a:off x="179512" y="1592996"/>
            <a:ext cx="900000" cy="899900"/>
          </a:xfrm>
          <a:prstGeom prst="ellipse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6" name="Группа 213"/>
          <p:cNvGrpSpPr/>
          <p:nvPr/>
        </p:nvGrpSpPr>
        <p:grpSpPr>
          <a:xfrm>
            <a:off x="8741288" y="3587440"/>
            <a:ext cx="223200" cy="201600"/>
            <a:chOff x="3851920" y="3743960"/>
            <a:chExt cx="738962" cy="642409"/>
          </a:xfrm>
        </p:grpSpPr>
        <p:sp>
          <p:nvSpPr>
            <p:cNvPr id="286" name="AutoShape 241"/>
            <p:cNvSpPr>
              <a:spLocks noChangeAspect="1" noChangeArrowheads="1" noTextEdit="1"/>
            </p:cNvSpPr>
            <p:nvPr/>
          </p:nvSpPr>
          <p:spPr bwMode="auto">
            <a:xfrm>
              <a:off x="3851920" y="3743960"/>
              <a:ext cx="738962" cy="642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7" name="Freeform 242"/>
            <p:cNvSpPr>
              <a:spLocks/>
            </p:cNvSpPr>
            <p:nvPr/>
          </p:nvSpPr>
          <p:spPr bwMode="auto">
            <a:xfrm>
              <a:off x="4304121" y="4055516"/>
              <a:ext cx="59558" cy="25261"/>
            </a:xfrm>
            <a:custGeom>
              <a:avLst/>
              <a:gdLst>
                <a:gd name="T0" fmla="*/ 0 w 27"/>
                <a:gd name="T1" fmla="*/ 2147483647 h 12"/>
                <a:gd name="T2" fmla="*/ 2147483647 w 27"/>
                <a:gd name="T3" fmla="*/ 2147483647 h 12"/>
                <a:gd name="T4" fmla="*/ 2147483647 w 27"/>
                <a:gd name="T5" fmla="*/ 0 h 12"/>
                <a:gd name="T6" fmla="*/ 2147483647 w 27"/>
                <a:gd name="T7" fmla="*/ 0 h 12"/>
                <a:gd name="T8" fmla="*/ 0 w 27"/>
                <a:gd name="T9" fmla="*/ 214748364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2"/>
                <a:gd name="T17" fmla="*/ 27 w 27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2">
                  <a:moveTo>
                    <a:pt x="0" y="9"/>
                  </a:moveTo>
                  <a:lnTo>
                    <a:pt x="20" y="12"/>
                  </a:lnTo>
                  <a:cubicBezTo>
                    <a:pt x="22" y="8"/>
                    <a:pt x="26" y="5"/>
                    <a:pt x="27" y="0"/>
                  </a:cubicBezTo>
                  <a:lnTo>
                    <a:pt x="1" y="0"/>
                  </a:lnTo>
                  <a:cubicBezTo>
                    <a:pt x="1" y="3"/>
                    <a:pt x="0" y="7"/>
                    <a:pt x="0" y="9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8" name="Freeform 243"/>
            <p:cNvSpPr>
              <a:spLocks/>
            </p:cNvSpPr>
            <p:nvPr/>
          </p:nvSpPr>
          <p:spPr bwMode="auto">
            <a:xfrm>
              <a:off x="4074712" y="4055516"/>
              <a:ext cx="57352" cy="29472"/>
            </a:xfrm>
            <a:custGeom>
              <a:avLst/>
              <a:gdLst>
                <a:gd name="T0" fmla="*/ 2147483647 w 26"/>
                <a:gd name="T1" fmla="*/ 0 h 14"/>
                <a:gd name="T2" fmla="*/ 2147483647 w 26"/>
                <a:gd name="T3" fmla="*/ 0 h 14"/>
                <a:gd name="T4" fmla="*/ 0 w 26"/>
                <a:gd name="T5" fmla="*/ 2147483647 h 14"/>
                <a:gd name="T6" fmla="*/ 2147483647 w 26"/>
                <a:gd name="T7" fmla="*/ 2147483647 h 14"/>
                <a:gd name="T8" fmla="*/ 2147483647 w 26"/>
                <a:gd name="T9" fmla="*/ 2147483647 h 14"/>
                <a:gd name="T10" fmla="*/ 2147483647 w 26"/>
                <a:gd name="T11" fmla="*/ 2147483647 h 14"/>
                <a:gd name="T12" fmla="*/ 2147483647 w 26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14"/>
                <a:gd name="T23" fmla="*/ 26 w 26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14">
                  <a:moveTo>
                    <a:pt x="26" y="0"/>
                  </a:moveTo>
                  <a:lnTo>
                    <a:pt x="5" y="0"/>
                  </a:lnTo>
                  <a:cubicBezTo>
                    <a:pt x="4" y="5"/>
                    <a:pt x="1" y="9"/>
                    <a:pt x="0" y="14"/>
                  </a:cubicBezTo>
                  <a:lnTo>
                    <a:pt x="6" y="13"/>
                  </a:lnTo>
                  <a:cubicBezTo>
                    <a:pt x="6" y="13"/>
                    <a:pt x="6" y="12"/>
                    <a:pt x="6" y="12"/>
                  </a:cubicBezTo>
                  <a:lnTo>
                    <a:pt x="26" y="8"/>
                  </a:lnTo>
                  <a:cubicBezTo>
                    <a:pt x="26" y="5"/>
                    <a:pt x="26" y="2"/>
                    <a:pt x="26" y="0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89" name="Freeform 244"/>
            <p:cNvSpPr>
              <a:spLocks/>
            </p:cNvSpPr>
            <p:nvPr/>
          </p:nvSpPr>
          <p:spPr bwMode="auto">
            <a:xfrm>
              <a:off x="4297503" y="4076567"/>
              <a:ext cx="63970" cy="27366"/>
            </a:xfrm>
            <a:custGeom>
              <a:avLst/>
              <a:gdLst>
                <a:gd name="T0" fmla="*/ 0 w 29"/>
                <a:gd name="T1" fmla="*/ 2147483647 h 13"/>
                <a:gd name="T2" fmla="*/ 2147483647 w 29"/>
                <a:gd name="T3" fmla="*/ 2147483647 h 13"/>
                <a:gd name="T4" fmla="*/ 2147483647 w 29"/>
                <a:gd name="T5" fmla="*/ 2147483647 h 13"/>
                <a:gd name="T6" fmla="*/ 2147483647 w 29"/>
                <a:gd name="T7" fmla="*/ 0 h 13"/>
                <a:gd name="T8" fmla="*/ 2147483647 w 29"/>
                <a:gd name="T9" fmla="*/ 2147483647 h 13"/>
                <a:gd name="T10" fmla="*/ 2147483647 w 29"/>
                <a:gd name="T11" fmla="*/ 2147483647 h 13"/>
                <a:gd name="T12" fmla="*/ 2147483647 w 29"/>
                <a:gd name="T13" fmla="*/ 2147483647 h 13"/>
                <a:gd name="T14" fmla="*/ 2147483647 w 29"/>
                <a:gd name="T15" fmla="*/ 0 h 13"/>
                <a:gd name="T16" fmla="*/ 2147483647 w 29"/>
                <a:gd name="T17" fmla="*/ 0 h 13"/>
                <a:gd name="T18" fmla="*/ 0 w 29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13"/>
                <a:gd name="T32" fmla="*/ 29 w 29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13">
                  <a:moveTo>
                    <a:pt x="0" y="6"/>
                  </a:moveTo>
                  <a:lnTo>
                    <a:pt x="19" y="13"/>
                  </a:lnTo>
                  <a:cubicBezTo>
                    <a:pt x="22" y="10"/>
                    <a:pt x="28" y="7"/>
                    <a:pt x="29" y="1"/>
                  </a:cubicBezTo>
                  <a:lnTo>
                    <a:pt x="25" y="0"/>
                  </a:lnTo>
                  <a:cubicBezTo>
                    <a:pt x="25" y="1"/>
                    <a:pt x="24" y="2"/>
                    <a:pt x="23" y="3"/>
                  </a:cubicBezTo>
                  <a:lnTo>
                    <a:pt x="22" y="3"/>
                  </a:lnTo>
                  <a:lnTo>
                    <a:pt x="2" y="0"/>
                  </a:lnTo>
                  <a:cubicBezTo>
                    <a:pt x="2" y="2"/>
                    <a:pt x="1" y="4"/>
                    <a:pt x="0" y="6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0" name="Freeform 245"/>
            <p:cNvSpPr>
              <a:spLocks/>
            </p:cNvSpPr>
            <p:nvPr/>
          </p:nvSpPr>
          <p:spPr bwMode="auto">
            <a:xfrm>
              <a:off x="4288680" y="4091303"/>
              <a:ext cx="66176" cy="35787"/>
            </a:xfrm>
            <a:custGeom>
              <a:avLst/>
              <a:gdLst>
                <a:gd name="T0" fmla="*/ 0 w 30"/>
                <a:gd name="T1" fmla="*/ 2147483647 h 17"/>
                <a:gd name="T2" fmla="*/ 2147483647 w 30"/>
                <a:gd name="T3" fmla="*/ 2147483647 h 17"/>
                <a:gd name="T4" fmla="*/ 2147483647 w 30"/>
                <a:gd name="T5" fmla="*/ 2147483647 h 17"/>
                <a:gd name="T6" fmla="*/ 2147483647 w 30"/>
                <a:gd name="T7" fmla="*/ 2147483647 h 17"/>
                <a:gd name="T8" fmla="*/ 2147483647 w 30"/>
                <a:gd name="T9" fmla="*/ 2147483647 h 17"/>
                <a:gd name="T10" fmla="*/ 2147483647 w 30"/>
                <a:gd name="T11" fmla="*/ 2147483647 h 17"/>
                <a:gd name="T12" fmla="*/ 2147483647 w 30"/>
                <a:gd name="T13" fmla="*/ 2147483647 h 17"/>
                <a:gd name="T14" fmla="*/ 2147483647 w 30"/>
                <a:gd name="T15" fmla="*/ 0 h 17"/>
                <a:gd name="T16" fmla="*/ 2147483647 w 30"/>
                <a:gd name="T17" fmla="*/ 0 h 17"/>
                <a:gd name="T18" fmla="*/ 0 w 30"/>
                <a:gd name="T19" fmla="*/ 2147483647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17"/>
                <a:gd name="T32" fmla="*/ 30 w 30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17">
                  <a:moveTo>
                    <a:pt x="0" y="6"/>
                  </a:moveTo>
                  <a:lnTo>
                    <a:pt x="16" y="17"/>
                  </a:lnTo>
                  <a:cubicBezTo>
                    <a:pt x="20" y="15"/>
                    <a:pt x="27" y="13"/>
                    <a:pt x="30" y="7"/>
                  </a:cubicBezTo>
                  <a:lnTo>
                    <a:pt x="25" y="6"/>
                  </a:lnTo>
                  <a:cubicBezTo>
                    <a:pt x="24" y="6"/>
                    <a:pt x="24" y="7"/>
                    <a:pt x="23" y="7"/>
                  </a:cubicBezTo>
                  <a:lnTo>
                    <a:pt x="23" y="8"/>
                  </a:lnTo>
                  <a:lnTo>
                    <a:pt x="22" y="7"/>
                  </a:lnTo>
                  <a:lnTo>
                    <a:pt x="4" y="0"/>
                  </a:lnTo>
                  <a:cubicBezTo>
                    <a:pt x="3" y="2"/>
                    <a:pt x="1" y="4"/>
                    <a:pt x="0" y="6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1" name="Freeform 246"/>
            <p:cNvSpPr>
              <a:spLocks/>
            </p:cNvSpPr>
            <p:nvPr/>
          </p:nvSpPr>
          <p:spPr bwMode="auto">
            <a:xfrm>
              <a:off x="4277650" y="4103934"/>
              <a:ext cx="63970" cy="42102"/>
            </a:xfrm>
            <a:custGeom>
              <a:avLst/>
              <a:gdLst>
                <a:gd name="T0" fmla="*/ 0 w 29"/>
                <a:gd name="T1" fmla="*/ 2147483647 h 20"/>
                <a:gd name="T2" fmla="*/ 2147483647 w 29"/>
                <a:gd name="T3" fmla="*/ 2147483647 h 20"/>
                <a:gd name="T4" fmla="*/ 2147483647 w 29"/>
                <a:gd name="T5" fmla="*/ 2147483647 h 20"/>
                <a:gd name="T6" fmla="*/ 2147483647 w 29"/>
                <a:gd name="T7" fmla="*/ 2147483647 h 20"/>
                <a:gd name="T8" fmla="*/ 2147483647 w 29"/>
                <a:gd name="T9" fmla="*/ 2147483647 h 20"/>
                <a:gd name="T10" fmla="*/ 2147483647 w 29"/>
                <a:gd name="T11" fmla="*/ 2147483647 h 20"/>
                <a:gd name="T12" fmla="*/ 2147483647 w 29"/>
                <a:gd name="T13" fmla="*/ 2147483647 h 20"/>
                <a:gd name="T14" fmla="*/ 2147483647 w 29"/>
                <a:gd name="T15" fmla="*/ 0 h 20"/>
                <a:gd name="T16" fmla="*/ 2147483647 w 29"/>
                <a:gd name="T17" fmla="*/ 0 h 20"/>
                <a:gd name="T18" fmla="*/ 0 w 29"/>
                <a:gd name="T19" fmla="*/ 2147483647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20"/>
                <a:gd name="T32" fmla="*/ 29 w 29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20">
                  <a:moveTo>
                    <a:pt x="0" y="5"/>
                  </a:moveTo>
                  <a:lnTo>
                    <a:pt x="14" y="20"/>
                  </a:lnTo>
                  <a:cubicBezTo>
                    <a:pt x="18" y="18"/>
                    <a:pt x="25" y="18"/>
                    <a:pt x="29" y="13"/>
                  </a:cubicBezTo>
                  <a:lnTo>
                    <a:pt x="25" y="10"/>
                  </a:lnTo>
                  <a:cubicBezTo>
                    <a:pt x="24" y="11"/>
                    <a:pt x="23" y="11"/>
                    <a:pt x="22" y="12"/>
                  </a:cubicBezTo>
                  <a:lnTo>
                    <a:pt x="21" y="12"/>
                  </a:lnTo>
                  <a:lnTo>
                    <a:pt x="5" y="0"/>
                  </a:lnTo>
                  <a:cubicBezTo>
                    <a:pt x="3" y="2"/>
                    <a:pt x="1" y="4"/>
                    <a:pt x="0" y="5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2" name="Freeform 247"/>
            <p:cNvSpPr>
              <a:spLocks/>
            </p:cNvSpPr>
            <p:nvPr/>
          </p:nvSpPr>
          <p:spPr bwMode="auto">
            <a:xfrm>
              <a:off x="4262209" y="4116564"/>
              <a:ext cx="57352" cy="46312"/>
            </a:xfrm>
            <a:custGeom>
              <a:avLst/>
              <a:gdLst>
                <a:gd name="T0" fmla="*/ 0 w 26"/>
                <a:gd name="T1" fmla="*/ 2147483647 h 22"/>
                <a:gd name="T2" fmla="*/ 2147483647 w 26"/>
                <a:gd name="T3" fmla="*/ 2147483647 h 22"/>
                <a:gd name="T4" fmla="*/ 2147483647 w 26"/>
                <a:gd name="T5" fmla="*/ 2147483647 h 22"/>
                <a:gd name="T6" fmla="*/ 2147483647 w 26"/>
                <a:gd name="T7" fmla="*/ 2147483647 h 22"/>
                <a:gd name="T8" fmla="*/ 2147483647 w 26"/>
                <a:gd name="T9" fmla="*/ 2147483647 h 22"/>
                <a:gd name="T10" fmla="*/ 2147483647 w 26"/>
                <a:gd name="T11" fmla="*/ 2147483647 h 22"/>
                <a:gd name="T12" fmla="*/ 2147483647 w 26"/>
                <a:gd name="T13" fmla="*/ 2147483647 h 22"/>
                <a:gd name="T14" fmla="*/ 2147483647 w 26"/>
                <a:gd name="T15" fmla="*/ 0 h 22"/>
                <a:gd name="T16" fmla="*/ 2147483647 w 26"/>
                <a:gd name="T17" fmla="*/ 0 h 22"/>
                <a:gd name="T18" fmla="*/ 0 w 26"/>
                <a:gd name="T19" fmla="*/ 214748364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2"/>
                <a:gd name="T32" fmla="*/ 26 w 26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2">
                  <a:moveTo>
                    <a:pt x="0" y="4"/>
                  </a:moveTo>
                  <a:lnTo>
                    <a:pt x="10" y="21"/>
                  </a:lnTo>
                  <a:cubicBezTo>
                    <a:pt x="15" y="20"/>
                    <a:pt x="21" y="22"/>
                    <a:pt x="26" y="18"/>
                  </a:cubicBezTo>
                  <a:lnTo>
                    <a:pt x="23" y="14"/>
                  </a:lnTo>
                  <a:cubicBezTo>
                    <a:pt x="22" y="14"/>
                    <a:pt x="21" y="15"/>
                    <a:pt x="21" y="15"/>
                  </a:cubicBezTo>
                  <a:lnTo>
                    <a:pt x="20" y="15"/>
                  </a:lnTo>
                  <a:lnTo>
                    <a:pt x="6" y="0"/>
                  </a:lnTo>
                  <a:cubicBezTo>
                    <a:pt x="4" y="1"/>
                    <a:pt x="2" y="3"/>
                    <a:pt x="0" y="4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3" name="Freeform 248"/>
            <p:cNvSpPr>
              <a:spLocks/>
            </p:cNvSpPr>
            <p:nvPr/>
          </p:nvSpPr>
          <p:spPr bwMode="auto">
            <a:xfrm>
              <a:off x="4246768" y="4124985"/>
              <a:ext cx="48529" cy="50523"/>
            </a:xfrm>
            <a:custGeom>
              <a:avLst/>
              <a:gdLst>
                <a:gd name="T0" fmla="*/ 0 w 22"/>
                <a:gd name="T1" fmla="*/ 2147483647 h 24"/>
                <a:gd name="T2" fmla="*/ 2147483647 w 22"/>
                <a:gd name="T3" fmla="*/ 2147483647 h 24"/>
                <a:gd name="T4" fmla="*/ 2147483647 w 22"/>
                <a:gd name="T5" fmla="*/ 2147483647 h 24"/>
                <a:gd name="T6" fmla="*/ 2147483647 w 22"/>
                <a:gd name="T7" fmla="*/ 2147483647 h 24"/>
                <a:gd name="T8" fmla="*/ 2147483647 w 22"/>
                <a:gd name="T9" fmla="*/ 2147483647 h 24"/>
                <a:gd name="T10" fmla="*/ 2147483647 w 22"/>
                <a:gd name="T11" fmla="*/ 2147483647 h 24"/>
                <a:gd name="T12" fmla="*/ 2147483647 w 22"/>
                <a:gd name="T13" fmla="*/ 2147483647 h 24"/>
                <a:gd name="T14" fmla="*/ 2147483647 w 22"/>
                <a:gd name="T15" fmla="*/ 0 h 24"/>
                <a:gd name="T16" fmla="*/ 0 w 22"/>
                <a:gd name="T17" fmla="*/ 2147483647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24"/>
                <a:gd name="T29" fmla="*/ 22 w 22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24">
                  <a:moveTo>
                    <a:pt x="0" y="3"/>
                  </a:moveTo>
                  <a:lnTo>
                    <a:pt x="5" y="21"/>
                  </a:lnTo>
                  <a:cubicBezTo>
                    <a:pt x="10" y="22"/>
                    <a:pt x="17" y="24"/>
                    <a:pt x="22" y="21"/>
                  </a:cubicBezTo>
                  <a:lnTo>
                    <a:pt x="20" y="18"/>
                  </a:lnTo>
                  <a:cubicBezTo>
                    <a:pt x="19" y="18"/>
                    <a:pt x="18" y="18"/>
                    <a:pt x="17" y="18"/>
                  </a:cubicBezTo>
                  <a:lnTo>
                    <a:pt x="16" y="18"/>
                  </a:lnTo>
                  <a:lnTo>
                    <a:pt x="16" y="17"/>
                  </a:lnTo>
                  <a:lnTo>
                    <a:pt x="7" y="0"/>
                  </a:lnTo>
                  <a:cubicBezTo>
                    <a:pt x="4" y="2"/>
                    <a:pt x="2" y="3"/>
                    <a:pt x="0" y="3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4" name="Freeform 249"/>
            <p:cNvSpPr>
              <a:spLocks/>
            </p:cNvSpPr>
            <p:nvPr/>
          </p:nvSpPr>
          <p:spPr bwMode="auto">
            <a:xfrm>
              <a:off x="4226916" y="4133405"/>
              <a:ext cx="39705" cy="52628"/>
            </a:xfrm>
            <a:custGeom>
              <a:avLst/>
              <a:gdLst>
                <a:gd name="T0" fmla="*/ 0 w 18"/>
                <a:gd name="T1" fmla="*/ 2147483647 h 25"/>
                <a:gd name="T2" fmla="*/ 2147483647 w 18"/>
                <a:gd name="T3" fmla="*/ 2147483647 h 25"/>
                <a:gd name="T4" fmla="*/ 2147483647 w 18"/>
                <a:gd name="T5" fmla="*/ 2147483647 h 25"/>
                <a:gd name="T6" fmla="*/ 2147483647 w 18"/>
                <a:gd name="T7" fmla="*/ 2147483647 h 25"/>
                <a:gd name="T8" fmla="*/ 2147483647 w 18"/>
                <a:gd name="T9" fmla="*/ 2147483647 h 25"/>
                <a:gd name="T10" fmla="*/ 2147483647 w 18"/>
                <a:gd name="T11" fmla="*/ 2147483647 h 25"/>
                <a:gd name="T12" fmla="*/ 2147483647 w 18"/>
                <a:gd name="T13" fmla="*/ 2147483647 h 25"/>
                <a:gd name="T14" fmla="*/ 2147483647 w 18"/>
                <a:gd name="T15" fmla="*/ 0 h 25"/>
                <a:gd name="T16" fmla="*/ 0 w 18"/>
                <a:gd name="T17" fmla="*/ 2147483647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25"/>
                <a:gd name="T29" fmla="*/ 18 w 18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25">
                  <a:moveTo>
                    <a:pt x="0" y="1"/>
                  </a:moveTo>
                  <a:lnTo>
                    <a:pt x="2" y="20"/>
                  </a:lnTo>
                  <a:cubicBezTo>
                    <a:pt x="6" y="21"/>
                    <a:pt x="12" y="25"/>
                    <a:pt x="18" y="23"/>
                  </a:cubicBezTo>
                  <a:lnTo>
                    <a:pt x="16" y="18"/>
                  </a:lnTo>
                  <a:cubicBezTo>
                    <a:pt x="15" y="18"/>
                    <a:pt x="15" y="18"/>
                    <a:pt x="14" y="18"/>
                  </a:cubicBezTo>
                  <a:lnTo>
                    <a:pt x="13" y="18"/>
                  </a:lnTo>
                  <a:lnTo>
                    <a:pt x="8" y="0"/>
                  </a:lnTo>
                  <a:cubicBezTo>
                    <a:pt x="5" y="0"/>
                    <a:pt x="3" y="1"/>
                    <a:pt x="0" y="1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5" name="Freeform 250"/>
            <p:cNvSpPr>
              <a:spLocks/>
            </p:cNvSpPr>
            <p:nvPr/>
          </p:nvSpPr>
          <p:spPr bwMode="auto">
            <a:xfrm>
              <a:off x="4204857" y="4135510"/>
              <a:ext cx="33088" cy="54733"/>
            </a:xfrm>
            <a:custGeom>
              <a:avLst/>
              <a:gdLst>
                <a:gd name="T0" fmla="*/ 2147483647 w 15"/>
                <a:gd name="T1" fmla="*/ 0 h 26"/>
                <a:gd name="T2" fmla="*/ 0 w 15"/>
                <a:gd name="T3" fmla="*/ 2147483647 h 26"/>
                <a:gd name="T4" fmla="*/ 2147483647 w 15"/>
                <a:gd name="T5" fmla="*/ 2147483647 h 26"/>
                <a:gd name="T6" fmla="*/ 2147483647 w 15"/>
                <a:gd name="T7" fmla="*/ 2147483647 h 26"/>
                <a:gd name="T8" fmla="*/ 2147483647 w 15"/>
                <a:gd name="T9" fmla="*/ 2147483647 h 26"/>
                <a:gd name="T10" fmla="*/ 2147483647 w 15"/>
                <a:gd name="T11" fmla="*/ 2147483647 h 26"/>
                <a:gd name="T12" fmla="*/ 2147483647 w 15"/>
                <a:gd name="T13" fmla="*/ 2147483647 h 26"/>
                <a:gd name="T14" fmla="*/ 2147483647 w 15"/>
                <a:gd name="T15" fmla="*/ 0 h 26"/>
                <a:gd name="T16" fmla="*/ 2147483647 w 15"/>
                <a:gd name="T17" fmla="*/ 0 h 26"/>
                <a:gd name="T18" fmla="*/ 2147483647 w 15"/>
                <a:gd name="T19" fmla="*/ 0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26"/>
                <a:gd name="T32" fmla="*/ 15 w 15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26">
                  <a:moveTo>
                    <a:pt x="2" y="0"/>
                  </a:moveTo>
                  <a:lnTo>
                    <a:pt x="0" y="19"/>
                  </a:lnTo>
                  <a:cubicBezTo>
                    <a:pt x="4" y="21"/>
                    <a:pt x="9" y="26"/>
                    <a:pt x="15" y="26"/>
                  </a:cubicBezTo>
                  <a:lnTo>
                    <a:pt x="14" y="21"/>
                  </a:lnTo>
                  <a:cubicBezTo>
                    <a:pt x="13" y="20"/>
                    <a:pt x="12" y="20"/>
                    <a:pt x="11" y="20"/>
                  </a:cubicBezTo>
                  <a:lnTo>
                    <a:pt x="11" y="19"/>
                  </a:lnTo>
                  <a:lnTo>
                    <a:pt x="9" y="0"/>
                  </a:lnTo>
                  <a:cubicBezTo>
                    <a:pt x="8" y="0"/>
                    <a:pt x="7" y="0"/>
                    <a:pt x="6" y="0"/>
                  </a:cubicBezTo>
                  <a:cubicBezTo>
                    <a:pt x="5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6" name="Freeform 251"/>
            <p:cNvSpPr>
              <a:spLocks/>
            </p:cNvSpPr>
            <p:nvPr/>
          </p:nvSpPr>
          <p:spPr bwMode="auto">
            <a:xfrm>
              <a:off x="4178387" y="4133405"/>
              <a:ext cx="30882" cy="56838"/>
            </a:xfrm>
            <a:custGeom>
              <a:avLst/>
              <a:gdLst>
                <a:gd name="T0" fmla="*/ 2147483647 w 14"/>
                <a:gd name="T1" fmla="*/ 0 h 27"/>
                <a:gd name="T2" fmla="*/ 0 w 14"/>
                <a:gd name="T3" fmla="*/ 2147483647 h 27"/>
                <a:gd name="T4" fmla="*/ 2147483647 w 14"/>
                <a:gd name="T5" fmla="*/ 2147483647 h 27"/>
                <a:gd name="T6" fmla="*/ 2147483647 w 14"/>
                <a:gd name="T7" fmla="*/ 2147483647 h 27"/>
                <a:gd name="T8" fmla="*/ 2147483647 w 14"/>
                <a:gd name="T9" fmla="*/ 2147483647 h 27"/>
                <a:gd name="T10" fmla="*/ 2147483647 w 14"/>
                <a:gd name="T11" fmla="*/ 2147483647 h 27"/>
                <a:gd name="T12" fmla="*/ 2147483647 w 14"/>
                <a:gd name="T13" fmla="*/ 2147483647 h 27"/>
                <a:gd name="T14" fmla="*/ 2147483647 w 14"/>
                <a:gd name="T15" fmla="*/ 2147483647 h 27"/>
                <a:gd name="T16" fmla="*/ 2147483647 w 14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27"/>
                <a:gd name="T29" fmla="*/ 14 w 14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27">
                  <a:moveTo>
                    <a:pt x="6" y="0"/>
                  </a:moveTo>
                  <a:lnTo>
                    <a:pt x="0" y="18"/>
                  </a:lnTo>
                  <a:cubicBezTo>
                    <a:pt x="4" y="21"/>
                    <a:pt x="8" y="27"/>
                    <a:pt x="14" y="27"/>
                  </a:cubicBezTo>
                  <a:lnTo>
                    <a:pt x="14" y="23"/>
                  </a:lnTo>
                  <a:cubicBezTo>
                    <a:pt x="13" y="22"/>
                    <a:pt x="12" y="21"/>
                    <a:pt x="11" y="21"/>
                  </a:cubicBezTo>
                  <a:lnTo>
                    <a:pt x="11" y="20"/>
                  </a:lnTo>
                  <a:lnTo>
                    <a:pt x="13" y="1"/>
                  </a:lnTo>
                  <a:cubicBezTo>
                    <a:pt x="11" y="1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7" name="Freeform 252"/>
            <p:cNvSpPr>
              <a:spLocks/>
            </p:cNvSpPr>
            <p:nvPr/>
          </p:nvSpPr>
          <p:spPr bwMode="auto">
            <a:xfrm>
              <a:off x="4154122" y="4124985"/>
              <a:ext cx="35294" cy="61048"/>
            </a:xfrm>
            <a:custGeom>
              <a:avLst/>
              <a:gdLst>
                <a:gd name="T0" fmla="*/ 2147483647 w 16"/>
                <a:gd name="T1" fmla="*/ 0 h 29"/>
                <a:gd name="T2" fmla="*/ 0 w 16"/>
                <a:gd name="T3" fmla="*/ 2147483647 h 29"/>
                <a:gd name="T4" fmla="*/ 2147483647 w 16"/>
                <a:gd name="T5" fmla="*/ 2147483647 h 29"/>
                <a:gd name="T6" fmla="*/ 2147483647 w 16"/>
                <a:gd name="T7" fmla="*/ 2147483647 h 29"/>
                <a:gd name="T8" fmla="*/ 2147483647 w 16"/>
                <a:gd name="T9" fmla="*/ 2147483647 h 29"/>
                <a:gd name="T10" fmla="*/ 2147483647 w 16"/>
                <a:gd name="T11" fmla="*/ 2147483647 h 29"/>
                <a:gd name="T12" fmla="*/ 2147483647 w 16"/>
                <a:gd name="T13" fmla="*/ 2147483647 h 29"/>
                <a:gd name="T14" fmla="*/ 2147483647 w 16"/>
                <a:gd name="T15" fmla="*/ 2147483647 h 29"/>
                <a:gd name="T16" fmla="*/ 2147483647 w 16"/>
                <a:gd name="T17" fmla="*/ 2147483647 h 29"/>
                <a:gd name="T18" fmla="*/ 2147483647 w 16"/>
                <a:gd name="T19" fmla="*/ 0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29"/>
                <a:gd name="T32" fmla="*/ 16 w 16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29">
                  <a:moveTo>
                    <a:pt x="9" y="0"/>
                  </a:moveTo>
                  <a:lnTo>
                    <a:pt x="0" y="17"/>
                  </a:lnTo>
                  <a:cubicBezTo>
                    <a:pt x="3" y="21"/>
                    <a:pt x="5" y="27"/>
                    <a:pt x="11" y="29"/>
                  </a:cubicBezTo>
                  <a:lnTo>
                    <a:pt x="12" y="24"/>
                  </a:lnTo>
                  <a:cubicBezTo>
                    <a:pt x="12" y="23"/>
                    <a:pt x="11" y="23"/>
                    <a:pt x="11" y="23"/>
                  </a:cubicBezTo>
                  <a:lnTo>
                    <a:pt x="10" y="22"/>
                  </a:lnTo>
                  <a:lnTo>
                    <a:pt x="16" y="3"/>
                  </a:lnTo>
                  <a:cubicBezTo>
                    <a:pt x="14" y="3"/>
                    <a:pt x="12" y="2"/>
                    <a:pt x="9" y="0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8" name="Freeform 253"/>
            <p:cNvSpPr>
              <a:spLocks/>
            </p:cNvSpPr>
            <p:nvPr/>
          </p:nvSpPr>
          <p:spPr bwMode="auto">
            <a:xfrm>
              <a:off x="4132064" y="4114459"/>
              <a:ext cx="41911" cy="63153"/>
            </a:xfrm>
            <a:custGeom>
              <a:avLst/>
              <a:gdLst>
                <a:gd name="T0" fmla="*/ 2147483647 w 19"/>
                <a:gd name="T1" fmla="*/ 0 h 30"/>
                <a:gd name="T2" fmla="*/ 0 w 19"/>
                <a:gd name="T3" fmla="*/ 2147483647 h 30"/>
                <a:gd name="T4" fmla="*/ 2147483647 w 19"/>
                <a:gd name="T5" fmla="*/ 2147483647 h 30"/>
                <a:gd name="T6" fmla="*/ 2147483647 w 19"/>
                <a:gd name="T7" fmla="*/ 2147483647 h 30"/>
                <a:gd name="T8" fmla="*/ 2147483647 w 19"/>
                <a:gd name="T9" fmla="*/ 2147483647 h 30"/>
                <a:gd name="T10" fmla="*/ 2147483647 w 19"/>
                <a:gd name="T11" fmla="*/ 2147483647 h 30"/>
                <a:gd name="T12" fmla="*/ 2147483647 w 19"/>
                <a:gd name="T13" fmla="*/ 2147483647 h 30"/>
                <a:gd name="T14" fmla="*/ 2147483647 w 19"/>
                <a:gd name="T15" fmla="*/ 2147483647 h 30"/>
                <a:gd name="T16" fmla="*/ 2147483647 w 19"/>
                <a:gd name="T17" fmla="*/ 2147483647 h 30"/>
                <a:gd name="T18" fmla="*/ 2147483647 w 19"/>
                <a:gd name="T19" fmla="*/ 0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30"/>
                <a:gd name="T32" fmla="*/ 19 w 19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30">
                  <a:moveTo>
                    <a:pt x="12" y="0"/>
                  </a:moveTo>
                  <a:lnTo>
                    <a:pt x="0" y="16"/>
                  </a:lnTo>
                  <a:cubicBezTo>
                    <a:pt x="2" y="20"/>
                    <a:pt x="3" y="27"/>
                    <a:pt x="9" y="30"/>
                  </a:cubicBezTo>
                  <a:lnTo>
                    <a:pt x="11" y="25"/>
                  </a:lnTo>
                  <a:cubicBezTo>
                    <a:pt x="10" y="24"/>
                    <a:pt x="10" y="23"/>
                    <a:pt x="9" y="23"/>
                  </a:cubicBezTo>
                  <a:lnTo>
                    <a:pt x="9" y="22"/>
                  </a:lnTo>
                  <a:lnTo>
                    <a:pt x="19" y="5"/>
                  </a:lnTo>
                  <a:cubicBezTo>
                    <a:pt x="16" y="4"/>
                    <a:pt x="14" y="2"/>
                    <a:pt x="12" y="0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9" name="Freeform 254"/>
            <p:cNvSpPr>
              <a:spLocks/>
            </p:cNvSpPr>
            <p:nvPr/>
          </p:nvSpPr>
          <p:spPr bwMode="auto">
            <a:xfrm>
              <a:off x="4112211" y="4101828"/>
              <a:ext cx="44117" cy="58943"/>
            </a:xfrm>
            <a:custGeom>
              <a:avLst/>
              <a:gdLst>
                <a:gd name="T0" fmla="*/ 2147483647 w 20"/>
                <a:gd name="T1" fmla="*/ 0 h 28"/>
                <a:gd name="T2" fmla="*/ 0 w 20"/>
                <a:gd name="T3" fmla="*/ 2147483647 h 28"/>
                <a:gd name="T4" fmla="*/ 2147483647 w 20"/>
                <a:gd name="T5" fmla="*/ 2147483647 h 28"/>
                <a:gd name="T6" fmla="*/ 2147483647 w 20"/>
                <a:gd name="T7" fmla="*/ 2147483647 h 28"/>
                <a:gd name="T8" fmla="*/ 2147483647 w 20"/>
                <a:gd name="T9" fmla="*/ 2147483647 h 28"/>
                <a:gd name="T10" fmla="*/ 2147483647 w 20"/>
                <a:gd name="T11" fmla="*/ 2147483647 h 28"/>
                <a:gd name="T12" fmla="*/ 2147483647 w 20"/>
                <a:gd name="T13" fmla="*/ 2147483647 h 28"/>
                <a:gd name="T14" fmla="*/ 2147483647 w 20"/>
                <a:gd name="T15" fmla="*/ 2147483647 h 28"/>
                <a:gd name="T16" fmla="*/ 2147483647 w 20"/>
                <a:gd name="T17" fmla="*/ 2147483647 h 28"/>
                <a:gd name="T18" fmla="*/ 2147483647 w 20"/>
                <a:gd name="T19" fmla="*/ 0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28"/>
                <a:gd name="T32" fmla="*/ 20 w 20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28">
                  <a:moveTo>
                    <a:pt x="16" y="0"/>
                  </a:moveTo>
                  <a:lnTo>
                    <a:pt x="0" y="12"/>
                  </a:lnTo>
                  <a:cubicBezTo>
                    <a:pt x="2" y="17"/>
                    <a:pt x="1" y="24"/>
                    <a:pt x="6" y="28"/>
                  </a:cubicBezTo>
                  <a:lnTo>
                    <a:pt x="9" y="24"/>
                  </a:lnTo>
                  <a:cubicBezTo>
                    <a:pt x="9" y="24"/>
                    <a:pt x="8" y="23"/>
                    <a:pt x="8" y="23"/>
                  </a:cubicBezTo>
                  <a:lnTo>
                    <a:pt x="8" y="22"/>
                  </a:lnTo>
                  <a:lnTo>
                    <a:pt x="20" y="6"/>
                  </a:lnTo>
                  <a:cubicBezTo>
                    <a:pt x="19" y="4"/>
                    <a:pt x="17" y="2"/>
                    <a:pt x="16" y="0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0" name="Freeform 255"/>
            <p:cNvSpPr>
              <a:spLocks/>
            </p:cNvSpPr>
            <p:nvPr/>
          </p:nvSpPr>
          <p:spPr bwMode="auto">
            <a:xfrm>
              <a:off x="4094564" y="4087093"/>
              <a:ext cx="50735" cy="52628"/>
            </a:xfrm>
            <a:custGeom>
              <a:avLst/>
              <a:gdLst>
                <a:gd name="T0" fmla="*/ 2147483647 w 23"/>
                <a:gd name="T1" fmla="*/ 0 h 25"/>
                <a:gd name="T2" fmla="*/ 2147483647 w 23"/>
                <a:gd name="T3" fmla="*/ 2147483647 h 25"/>
                <a:gd name="T4" fmla="*/ 2147483647 w 23"/>
                <a:gd name="T5" fmla="*/ 2147483647 h 25"/>
                <a:gd name="T6" fmla="*/ 2147483647 w 23"/>
                <a:gd name="T7" fmla="*/ 2147483647 h 25"/>
                <a:gd name="T8" fmla="*/ 2147483647 w 23"/>
                <a:gd name="T9" fmla="*/ 2147483647 h 25"/>
                <a:gd name="T10" fmla="*/ 2147483647 w 23"/>
                <a:gd name="T11" fmla="*/ 2147483647 h 25"/>
                <a:gd name="T12" fmla="*/ 2147483647 w 23"/>
                <a:gd name="T13" fmla="*/ 2147483647 h 25"/>
                <a:gd name="T14" fmla="*/ 2147483647 w 23"/>
                <a:gd name="T15" fmla="*/ 2147483647 h 25"/>
                <a:gd name="T16" fmla="*/ 2147483647 w 23"/>
                <a:gd name="T17" fmla="*/ 2147483647 h 25"/>
                <a:gd name="T18" fmla="*/ 2147483647 w 23"/>
                <a:gd name="T19" fmla="*/ 0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25"/>
                <a:gd name="T32" fmla="*/ 23 w 23"/>
                <a:gd name="T33" fmla="*/ 25 h 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25">
                  <a:moveTo>
                    <a:pt x="20" y="0"/>
                  </a:moveTo>
                  <a:lnTo>
                    <a:pt x="2" y="8"/>
                  </a:lnTo>
                  <a:cubicBezTo>
                    <a:pt x="2" y="13"/>
                    <a:pt x="0" y="20"/>
                    <a:pt x="4" y="25"/>
                  </a:cubicBezTo>
                  <a:lnTo>
                    <a:pt x="8" y="21"/>
                  </a:lnTo>
                  <a:cubicBezTo>
                    <a:pt x="8" y="21"/>
                    <a:pt x="8" y="20"/>
                    <a:pt x="8" y="20"/>
                  </a:cubicBezTo>
                  <a:lnTo>
                    <a:pt x="7" y="19"/>
                  </a:lnTo>
                  <a:lnTo>
                    <a:pt x="8" y="19"/>
                  </a:lnTo>
                  <a:lnTo>
                    <a:pt x="23" y="7"/>
                  </a:lnTo>
                  <a:lnTo>
                    <a:pt x="23" y="6"/>
                  </a:lnTo>
                  <a:cubicBezTo>
                    <a:pt x="22" y="5"/>
                    <a:pt x="21" y="3"/>
                    <a:pt x="20" y="0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1" name="Freeform 256"/>
            <p:cNvSpPr>
              <a:spLocks/>
            </p:cNvSpPr>
            <p:nvPr/>
          </p:nvSpPr>
          <p:spPr bwMode="auto">
            <a:xfrm>
              <a:off x="4081329" y="4072357"/>
              <a:ext cx="55146" cy="44207"/>
            </a:xfrm>
            <a:custGeom>
              <a:avLst/>
              <a:gdLst>
                <a:gd name="T0" fmla="*/ 2147483647 w 25"/>
                <a:gd name="T1" fmla="*/ 0 h 21"/>
                <a:gd name="T2" fmla="*/ 2147483647 w 25"/>
                <a:gd name="T3" fmla="*/ 2147483647 h 21"/>
                <a:gd name="T4" fmla="*/ 2147483647 w 25"/>
                <a:gd name="T5" fmla="*/ 2147483647 h 21"/>
                <a:gd name="T6" fmla="*/ 2147483647 w 25"/>
                <a:gd name="T7" fmla="*/ 2147483647 h 21"/>
                <a:gd name="T8" fmla="*/ 2147483647 w 25"/>
                <a:gd name="T9" fmla="*/ 2147483647 h 21"/>
                <a:gd name="T10" fmla="*/ 2147483647 w 25"/>
                <a:gd name="T11" fmla="*/ 2147483647 h 21"/>
                <a:gd name="T12" fmla="*/ 2147483647 w 25"/>
                <a:gd name="T13" fmla="*/ 2147483647 h 21"/>
                <a:gd name="T14" fmla="*/ 2147483647 w 25"/>
                <a:gd name="T15" fmla="*/ 2147483647 h 21"/>
                <a:gd name="T16" fmla="*/ 2147483647 w 25"/>
                <a:gd name="T17" fmla="*/ 2147483647 h 21"/>
                <a:gd name="T18" fmla="*/ 2147483647 w 25"/>
                <a:gd name="T19" fmla="*/ 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"/>
                <a:gd name="T31" fmla="*/ 0 h 21"/>
                <a:gd name="T32" fmla="*/ 25 w 25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" h="21">
                  <a:moveTo>
                    <a:pt x="24" y="0"/>
                  </a:moveTo>
                  <a:lnTo>
                    <a:pt x="4" y="5"/>
                  </a:lnTo>
                  <a:cubicBezTo>
                    <a:pt x="4" y="9"/>
                    <a:pt x="0" y="15"/>
                    <a:pt x="3" y="21"/>
                  </a:cubicBezTo>
                  <a:lnTo>
                    <a:pt x="6" y="19"/>
                  </a:lnTo>
                  <a:cubicBezTo>
                    <a:pt x="6" y="18"/>
                    <a:pt x="6" y="17"/>
                    <a:pt x="6" y="16"/>
                  </a:cubicBezTo>
                  <a:lnTo>
                    <a:pt x="6" y="15"/>
                  </a:lnTo>
                  <a:lnTo>
                    <a:pt x="7" y="15"/>
                  </a:lnTo>
                  <a:lnTo>
                    <a:pt x="25" y="7"/>
                  </a:lnTo>
                  <a:cubicBezTo>
                    <a:pt x="25" y="5"/>
                    <a:pt x="24" y="3"/>
                    <a:pt x="24" y="0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2" name="Freeform 257"/>
            <p:cNvSpPr>
              <a:spLocks/>
            </p:cNvSpPr>
            <p:nvPr/>
          </p:nvSpPr>
          <p:spPr bwMode="auto">
            <a:xfrm>
              <a:off x="4087947" y="3977627"/>
              <a:ext cx="59558" cy="67363"/>
            </a:xfrm>
            <a:custGeom>
              <a:avLst/>
              <a:gdLst>
                <a:gd name="T0" fmla="*/ 0 w 27"/>
                <a:gd name="T1" fmla="*/ 0 h 32"/>
                <a:gd name="T2" fmla="*/ 2147483647 w 27"/>
                <a:gd name="T3" fmla="*/ 0 h 32"/>
                <a:gd name="T4" fmla="*/ 2147483647 w 27"/>
                <a:gd name="T5" fmla="*/ 2147483647 h 32"/>
                <a:gd name="T6" fmla="*/ 2147483647 w 27"/>
                <a:gd name="T7" fmla="*/ 2147483647 h 32"/>
                <a:gd name="T8" fmla="*/ 2147483647 w 27"/>
                <a:gd name="T9" fmla="*/ 2147483647 h 32"/>
                <a:gd name="T10" fmla="*/ 2147483647 w 27"/>
                <a:gd name="T11" fmla="*/ 2147483647 h 32"/>
                <a:gd name="T12" fmla="*/ 2147483647 w 27"/>
                <a:gd name="T13" fmla="*/ 2147483647 h 32"/>
                <a:gd name="T14" fmla="*/ 2147483647 w 27"/>
                <a:gd name="T15" fmla="*/ 2147483647 h 32"/>
                <a:gd name="T16" fmla="*/ 2147483647 w 27"/>
                <a:gd name="T17" fmla="*/ 2147483647 h 32"/>
                <a:gd name="T18" fmla="*/ 2147483647 w 27"/>
                <a:gd name="T19" fmla="*/ 2147483647 h 32"/>
                <a:gd name="T20" fmla="*/ 2147483647 w 27"/>
                <a:gd name="T21" fmla="*/ 2147483647 h 32"/>
                <a:gd name="T22" fmla="*/ 2147483647 w 27"/>
                <a:gd name="T23" fmla="*/ 2147483647 h 32"/>
                <a:gd name="T24" fmla="*/ 2147483647 w 27"/>
                <a:gd name="T25" fmla="*/ 2147483647 h 32"/>
                <a:gd name="T26" fmla="*/ 2147483647 w 27"/>
                <a:gd name="T27" fmla="*/ 2147483647 h 32"/>
                <a:gd name="T28" fmla="*/ 2147483647 w 27"/>
                <a:gd name="T29" fmla="*/ 2147483647 h 32"/>
                <a:gd name="T30" fmla="*/ 0 w 27"/>
                <a:gd name="T31" fmla="*/ 2147483647 h 32"/>
                <a:gd name="T32" fmla="*/ 0 w 27"/>
                <a:gd name="T33" fmla="*/ 0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32"/>
                <a:gd name="T53" fmla="*/ 27 w 27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32">
                  <a:moveTo>
                    <a:pt x="0" y="0"/>
                  </a:moveTo>
                  <a:lnTo>
                    <a:pt x="27" y="0"/>
                  </a:lnTo>
                  <a:lnTo>
                    <a:pt x="27" y="6"/>
                  </a:lnTo>
                  <a:lnTo>
                    <a:pt x="23" y="6"/>
                  </a:lnTo>
                  <a:lnTo>
                    <a:pt x="23" y="3"/>
                  </a:lnTo>
                  <a:lnTo>
                    <a:pt x="17" y="3"/>
                  </a:lnTo>
                  <a:lnTo>
                    <a:pt x="17" y="29"/>
                  </a:lnTo>
                  <a:lnTo>
                    <a:pt x="26" y="29"/>
                  </a:lnTo>
                  <a:lnTo>
                    <a:pt x="26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9" y="30"/>
                  </a:lnTo>
                  <a:lnTo>
                    <a:pt x="9" y="3"/>
                  </a:lnTo>
                  <a:lnTo>
                    <a:pt x="3" y="3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3" name="Freeform 258"/>
            <p:cNvSpPr>
              <a:spLocks/>
            </p:cNvSpPr>
            <p:nvPr/>
          </p:nvSpPr>
          <p:spPr bwMode="auto">
            <a:xfrm>
              <a:off x="4147505" y="3958681"/>
              <a:ext cx="52941" cy="86309"/>
            </a:xfrm>
            <a:custGeom>
              <a:avLst/>
              <a:gdLst>
                <a:gd name="T0" fmla="*/ 0 w 24"/>
                <a:gd name="T1" fmla="*/ 2147483647 h 41"/>
                <a:gd name="T2" fmla="*/ 2147483647 w 24"/>
                <a:gd name="T3" fmla="*/ 2147483647 h 41"/>
                <a:gd name="T4" fmla="*/ 2147483647 w 24"/>
                <a:gd name="T5" fmla="*/ 2147483647 h 41"/>
                <a:gd name="T6" fmla="*/ 0 w 24"/>
                <a:gd name="T7" fmla="*/ 2147483647 h 41"/>
                <a:gd name="T8" fmla="*/ 0 w 24"/>
                <a:gd name="T9" fmla="*/ 0 h 41"/>
                <a:gd name="T10" fmla="*/ 2147483647 w 24"/>
                <a:gd name="T11" fmla="*/ 0 h 41"/>
                <a:gd name="T12" fmla="*/ 2147483647 w 24"/>
                <a:gd name="T13" fmla="*/ 2147483647 h 41"/>
                <a:gd name="T14" fmla="*/ 2147483647 w 24"/>
                <a:gd name="T15" fmla="*/ 2147483647 h 41"/>
                <a:gd name="T16" fmla="*/ 2147483647 w 24"/>
                <a:gd name="T17" fmla="*/ 2147483647 h 41"/>
                <a:gd name="T18" fmla="*/ 2147483647 w 24"/>
                <a:gd name="T19" fmla="*/ 2147483647 h 41"/>
                <a:gd name="T20" fmla="*/ 2147483647 w 24"/>
                <a:gd name="T21" fmla="*/ 2147483647 h 41"/>
                <a:gd name="T22" fmla="*/ 2147483647 w 24"/>
                <a:gd name="T23" fmla="*/ 2147483647 h 41"/>
                <a:gd name="T24" fmla="*/ 2147483647 w 24"/>
                <a:gd name="T25" fmla="*/ 2147483647 h 41"/>
                <a:gd name="T26" fmla="*/ 0 w 24"/>
                <a:gd name="T27" fmla="*/ 2147483647 h 41"/>
                <a:gd name="T28" fmla="*/ 0 w 24"/>
                <a:gd name="T29" fmla="*/ 2147483647 h 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4"/>
                <a:gd name="T46" fmla="*/ 0 h 41"/>
                <a:gd name="T47" fmla="*/ 24 w 24"/>
                <a:gd name="T48" fmla="*/ 41 h 4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4" h="41">
                  <a:moveTo>
                    <a:pt x="0" y="38"/>
                  </a:moveTo>
                  <a:lnTo>
                    <a:pt x="4" y="38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21" y="6"/>
                  </a:lnTo>
                  <a:lnTo>
                    <a:pt x="21" y="3"/>
                  </a:lnTo>
                  <a:lnTo>
                    <a:pt x="11" y="3"/>
                  </a:lnTo>
                  <a:lnTo>
                    <a:pt x="11" y="38"/>
                  </a:lnTo>
                  <a:lnTo>
                    <a:pt x="15" y="38"/>
                  </a:lnTo>
                  <a:lnTo>
                    <a:pt x="15" y="41"/>
                  </a:lnTo>
                  <a:lnTo>
                    <a:pt x="0" y="4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4" name="Freeform 259"/>
            <p:cNvSpPr>
              <a:spLocks/>
            </p:cNvSpPr>
            <p:nvPr/>
          </p:nvSpPr>
          <p:spPr bwMode="auto">
            <a:xfrm>
              <a:off x="4185004" y="3977627"/>
              <a:ext cx="70587" cy="67363"/>
            </a:xfrm>
            <a:custGeom>
              <a:avLst/>
              <a:gdLst>
                <a:gd name="T0" fmla="*/ 2147483647 w 32"/>
                <a:gd name="T1" fmla="*/ 2147483647 h 32"/>
                <a:gd name="T2" fmla="*/ 2147483647 w 32"/>
                <a:gd name="T3" fmla="*/ 2147483647 h 32"/>
                <a:gd name="T4" fmla="*/ 2147483647 w 32"/>
                <a:gd name="T5" fmla="*/ 2147483647 h 32"/>
                <a:gd name="T6" fmla="*/ 2147483647 w 32"/>
                <a:gd name="T7" fmla="*/ 2147483647 h 32"/>
                <a:gd name="T8" fmla="*/ 0 w 32"/>
                <a:gd name="T9" fmla="*/ 2147483647 h 32"/>
                <a:gd name="T10" fmla="*/ 0 w 32"/>
                <a:gd name="T11" fmla="*/ 2147483647 h 32"/>
                <a:gd name="T12" fmla="*/ 2147483647 w 32"/>
                <a:gd name="T13" fmla="*/ 2147483647 h 32"/>
                <a:gd name="T14" fmla="*/ 2147483647 w 32"/>
                <a:gd name="T15" fmla="*/ 2147483647 h 32"/>
                <a:gd name="T16" fmla="*/ 0 w 32"/>
                <a:gd name="T17" fmla="*/ 2147483647 h 32"/>
                <a:gd name="T18" fmla="*/ 0 w 32"/>
                <a:gd name="T19" fmla="*/ 0 h 32"/>
                <a:gd name="T20" fmla="*/ 2147483647 w 32"/>
                <a:gd name="T21" fmla="*/ 0 h 32"/>
                <a:gd name="T22" fmla="*/ 2147483647 w 32"/>
                <a:gd name="T23" fmla="*/ 2147483647 h 32"/>
                <a:gd name="T24" fmla="*/ 2147483647 w 32"/>
                <a:gd name="T25" fmla="*/ 2147483647 h 32"/>
                <a:gd name="T26" fmla="*/ 2147483647 w 32"/>
                <a:gd name="T27" fmla="*/ 2147483647 h 32"/>
                <a:gd name="T28" fmla="*/ 2147483647 w 32"/>
                <a:gd name="T29" fmla="*/ 2147483647 h 32"/>
                <a:gd name="T30" fmla="*/ 2147483647 w 32"/>
                <a:gd name="T31" fmla="*/ 2147483647 h 32"/>
                <a:gd name="T32" fmla="*/ 2147483647 w 32"/>
                <a:gd name="T33" fmla="*/ 0 h 32"/>
                <a:gd name="T34" fmla="*/ 2147483647 w 32"/>
                <a:gd name="T35" fmla="*/ 0 h 32"/>
                <a:gd name="T36" fmla="*/ 2147483647 w 32"/>
                <a:gd name="T37" fmla="*/ 2147483647 h 32"/>
                <a:gd name="T38" fmla="*/ 2147483647 w 32"/>
                <a:gd name="T39" fmla="*/ 2147483647 h 32"/>
                <a:gd name="T40" fmla="*/ 2147483647 w 32"/>
                <a:gd name="T41" fmla="*/ 2147483647 h 32"/>
                <a:gd name="T42" fmla="*/ 2147483647 w 32"/>
                <a:gd name="T43" fmla="*/ 2147483647 h 32"/>
                <a:gd name="T44" fmla="*/ 2147483647 w 32"/>
                <a:gd name="T45" fmla="*/ 2147483647 h 32"/>
                <a:gd name="T46" fmla="*/ 2147483647 w 32"/>
                <a:gd name="T47" fmla="*/ 2147483647 h 32"/>
                <a:gd name="T48" fmla="*/ 2147483647 w 32"/>
                <a:gd name="T49" fmla="*/ 2147483647 h 32"/>
                <a:gd name="T50" fmla="*/ 2147483647 w 32"/>
                <a:gd name="T51" fmla="*/ 2147483647 h 32"/>
                <a:gd name="T52" fmla="*/ 2147483647 w 32"/>
                <a:gd name="T53" fmla="*/ 2147483647 h 32"/>
                <a:gd name="T54" fmla="*/ 2147483647 w 32"/>
                <a:gd name="T55" fmla="*/ 2147483647 h 32"/>
                <a:gd name="T56" fmla="*/ 2147483647 w 32"/>
                <a:gd name="T57" fmla="*/ 2147483647 h 3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2"/>
                <a:gd name="T88" fmla="*/ 0 h 32"/>
                <a:gd name="T89" fmla="*/ 32 w 32"/>
                <a:gd name="T90" fmla="*/ 32 h 3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2" h="32">
                  <a:moveTo>
                    <a:pt x="11" y="19"/>
                  </a:moveTo>
                  <a:lnTo>
                    <a:pt x="11" y="29"/>
                  </a:lnTo>
                  <a:lnTo>
                    <a:pt x="15" y="29"/>
                  </a:lnTo>
                  <a:lnTo>
                    <a:pt x="15" y="32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"/>
                  </a:lnTo>
                  <a:lnTo>
                    <a:pt x="11" y="3"/>
                  </a:lnTo>
                  <a:lnTo>
                    <a:pt x="11" y="15"/>
                  </a:lnTo>
                  <a:lnTo>
                    <a:pt x="23" y="3"/>
                  </a:lnTo>
                  <a:lnTo>
                    <a:pt x="19" y="3"/>
                  </a:lnTo>
                  <a:lnTo>
                    <a:pt x="19" y="0"/>
                  </a:lnTo>
                  <a:lnTo>
                    <a:pt x="31" y="0"/>
                  </a:lnTo>
                  <a:lnTo>
                    <a:pt x="31" y="3"/>
                  </a:lnTo>
                  <a:lnTo>
                    <a:pt x="27" y="3"/>
                  </a:lnTo>
                  <a:lnTo>
                    <a:pt x="18" y="12"/>
                  </a:lnTo>
                  <a:lnTo>
                    <a:pt x="30" y="30"/>
                  </a:lnTo>
                  <a:lnTo>
                    <a:pt x="32" y="30"/>
                  </a:lnTo>
                  <a:lnTo>
                    <a:pt x="32" y="32"/>
                  </a:lnTo>
                  <a:lnTo>
                    <a:pt x="20" y="32"/>
                  </a:lnTo>
                  <a:lnTo>
                    <a:pt x="20" y="30"/>
                  </a:lnTo>
                  <a:lnTo>
                    <a:pt x="23" y="30"/>
                  </a:lnTo>
                  <a:lnTo>
                    <a:pt x="14" y="16"/>
                  </a:lnTo>
                  <a:lnTo>
                    <a:pt x="11" y="19"/>
                  </a:ln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5" name="Rectangle 260"/>
            <p:cNvSpPr>
              <a:spLocks noChangeArrowheads="1"/>
            </p:cNvSpPr>
            <p:nvPr/>
          </p:nvSpPr>
          <p:spPr bwMode="auto">
            <a:xfrm>
              <a:off x="4246768" y="4013414"/>
              <a:ext cx="24264" cy="4210"/>
            </a:xfrm>
            <a:prstGeom prst="rect">
              <a:avLst/>
            </a:prstGeom>
            <a:solidFill>
              <a:srgbClr val="2843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6" name="Freeform 261"/>
            <p:cNvSpPr>
              <a:spLocks/>
            </p:cNvSpPr>
            <p:nvPr/>
          </p:nvSpPr>
          <p:spPr bwMode="auto">
            <a:xfrm>
              <a:off x="4271033" y="3977627"/>
              <a:ext cx="30882" cy="67363"/>
            </a:xfrm>
            <a:custGeom>
              <a:avLst/>
              <a:gdLst>
                <a:gd name="T0" fmla="*/ 0 w 14"/>
                <a:gd name="T1" fmla="*/ 2147483647 h 32"/>
                <a:gd name="T2" fmla="*/ 2147483647 w 14"/>
                <a:gd name="T3" fmla="*/ 0 h 32"/>
                <a:gd name="T4" fmla="*/ 2147483647 w 14"/>
                <a:gd name="T5" fmla="*/ 0 h 32"/>
                <a:gd name="T6" fmla="*/ 2147483647 w 14"/>
                <a:gd name="T7" fmla="*/ 2147483647 h 32"/>
                <a:gd name="T8" fmla="*/ 2147483647 w 14"/>
                <a:gd name="T9" fmla="*/ 2147483647 h 32"/>
                <a:gd name="T10" fmla="*/ 2147483647 w 14"/>
                <a:gd name="T11" fmla="*/ 2147483647 h 32"/>
                <a:gd name="T12" fmla="*/ 0 w 14"/>
                <a:gd name="T13" fmla="*/ 2147483647 h 32"/>
                <a:gd name="T14" fmla="*/ 0 w 14"/>
                <a:gd name="T15" fmla="*/ 2147483647 h 32"/>
                <a:gd name="T16" fmla="*/ 2147483647 w 14"/>
                <a:gd name="T17" fmla="*/ 2147483647 h 32"/>
                <a:gd name="T18" fmla="*/ 2147483647 w 14"/>
                <a:gd name="T19" fmla="*/ 2147483647 h 32"/>
                <a:gd name="T20" fmla="*/ 2147483647 w 14"/>
                <a:gd name="T21" fmla="*/ 2147483647 h 32"/>
                <a:gd name="T22" fmla="*/ 0 w 14"/>
                <a:gd name="T23" fmla="*/ 2147483647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"/>
                <a:gd name="T37" fmla="*/ 0 h 32"/>
                <a:gd name="T38" fmla="*/ 14 w 14"/>
                <a:gd name="T39" fmla="*/ 32 h 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" h="32">
                  <a:moveTo>
                    <a:pt x="0" y="7"/>
                  </a:moveTo>
                  <a:lnTo>
                    <a:pt x="7" y="0"/>
                  </a:lnTo>
                  <a:lnTo>
                    <a:pt x="11" y="0"/>
                  </a:lnTo>
                  <a:lnTo>
                    <a:pt x="11" y="30"/>
                  </a:lnTo>
                  <a:lnTo>
                    <a:pt x="14" y="30"/>
                  </a:lnTo>
                  <a:lnTo>
                    <a:pt x="14" y="32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3" y="30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7" name="Freeform 262"/>
            <p:cNvSpPr>
              <a:spLocks noEditPoints="1"/>
            </p:cNvSpPr>
            <p:nvPr/>
          </p:nvSpPr>
          <p:spPr bwMode="auto">
            <a:xfrm>
              <a:off x="4295297" y="3977627"/>
              <a:ext cx="48529" cy="67363"/>
            </a:xfrm>
            <a:custGeom>
              <a:avLst/>
              <a:gdLst>
                <a:gd name="T0" fmla="*/ 0 w 22"/>
                <a:gd name="T1" fmla="*/ 2147483647 h 32"/>
                <a:gd name="T2" fmla="*/ 2147483647 w 22"/>
                <a:gd name="T3" fmla="*/ 0 h 32"/>
                <a:gd name="T4" fmla="*/ 2147483647 w 22"/>
                <a:gd name="T5" fmla="*/ 0 h 32"/>
                <a:gd name="T6" fmla="*/ 2147483647 w 22"/>
                <a:gd name="T7" fmla="*/ 2147483647 h 32"/>
                <a:gd name="T8" fmla="*/ 2147483647 w 22"/>
                <a:gd name="T9" fmla="*/ 2147483647 h 32"/>
                <a:gd name="T10" fmla="*/ 2147483647 w 22"/>
                <a:gd name="T11" fmla="*/ 2147483647 h 32"/>
                <a:gd name="T12" fmla="*/ 2147483647 w 22"/>
                <a:gd name="T13" fmla="*/ 2147483647 h 32"/>
                <a:gd name="T14" fmla="*/ 2147483647 w 22"/>
                <a:gd name="T15" fmla="*/ 2147483647 h 32"/>
                <a:gd name="T16" fmla="*/ 2147483647 w 22"/>
                <a:gd name="T17" fmla="*/ 2147483647 h 32"/>
                <a:gd name="T18" fmla="*/ 2147483647 w 22"/>
                <a:gd name="T19" fmla="*/ 2147483647 h 32"/>
                <a:gd name="T20" fmla="*/ 2147483647 w 22"/>
                <a:gd name="T21" fmla="*/ 2147483647 h 32"/>
                <a:gd name="T22" fmla="*/ 2147483647 w 22"/>
                <a:gd name="T23" fmla="*/ 2147483647 h 32"/>
                <a:gd name="T24" fmla="*/ 2147483647 w 22"/>
                <a:gd name="T25" fmla="*/ 2147483647 h 32"/>
                <a:gd name="T26" fmla="*/ 2147483647 w 22"/>
                <a:gd name="T27" fmla="*/ 2147483647 h 32"/>
                <a:gd name="T28" fmla="*/ 0 w 22"/>
                <a:gd name="T29" fmla="*/ 2147483647 h 32"/>
                <a:gd name="T30" fmla="*/ 2147483647 w 22"/>
                <a:gd name="T31" fmla="*/ 2147483647 h 32"/>
                <a:gd name="T32" fmla="*/ 2147483647 w 22"/>
                <a:gd name="T33" fmla="*/ 2147483647 h 32"/>
                <a:gd name="T34" fmla="*/ 2147483647 w 22"/>
                <a:gd name="T35" fmla="*/ 2147483647 h 32"/>
                <a:gd name="T36" fmla="*/ 2147483647 w 22"/>
                <a:gd name="T37" fmla="*/ 2147483647 h 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"/>
                <a:gd name="T58" fmla="*/ 0 h 32"/>
                <a:gd name="T59" fmla="*/ 22 w 22"/>
                <a:gd name="T60" fmla="*/ 32 h 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" h="32">
                  <a:moveTo>
                    <a:pt x="0" y="24"/>
                  </a:moveTo>
                  <a:lnTo>
                    <a:pt x="12" y="0"/>
                  </a:lnTo>
                  <a:lnTo>
                    <a:pt x="18" y="0"/>
                  </a:lnTo>
                  <a:lnTo>
                    <a:pt x="18" y="21"/>
                  </a:lnTo>
                  <a:lnTo>
                    <a:pt x="22" y="21"/>
                  </a:lnTo>
                  <a:lnTo>
                    <a:pt x="22" y="24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2" y="32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2" y="24"/>
                  </a:lnTo>
                  <a:lnTo>
                    <a:pt x="0" y="24"/>
                  </a:lnTo>
                  <a:close/>
                  <a:moveTo>
                    <a:pt x="5" y="21"/>
                  </a:moveTo>
                  <a:lnTo>
                    <a:pt x="12" y="21"/>
                  </a:lnTo>
                  <a:lnTo>
                    <a:pt x="12" y="9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8" name="Rectangle 263"/>
            <p:cNvSpPr>
              <a:spLocks noChangeArrowheads="1"/>
            </p:cNvSpPr>
            <p:nvPr/>
          </p:nvSpPr>
          <p:spPr bwMode="auto">
            <a:xfrm>
              <a:off x="4063682" y="4049201"/>
              <a:ext cx="313232" cy="2105"/>
            </a:xfrm>
            <a:prstGeom prst="rect">
              <a:avLst/>
            </a:prstGeom>
            <a:solidFill>
              <a:srgbClr val="2843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09" name="Freeform 264"/>
            <p:cNvSpPr>
              <a:spLocks/>
            </p:cNvSpPr>
            <p:nvPr/>
          </p:nvSpPr>
          <p:spPr bwMode="auto">
            <a:xfrm>
              <a:off x="4189416" y="4057621"/>
              <a:ext cx="48529" cy="52628"/>
            </a:xfrm>
            <a:custGeom>
              <a:avLst/>
              <a:gdLst>
                <a:gd name="T0" fmla="*/ 2147483647 w 22"/>
                <a:gd name="T1" fmla="*/ 0 h 25"/>
                <a:gd name="T2" fmla="*/ 2147483647 w 22"/>
                <a:gd name="T3" fmla="*/ 0 h 25"/>
                <a:gd name="T4" fmla="*/ 2147483647 w 22"/>
                <a:gd name="T5" fmla="*/ 2147483647 h 25"/>
                <a:gd name="T6" fmla="*/ 2147483647 w 22"/>
                <a:gd name="T7" fmla="*/ 2147483647 h 25"/>
                <a:gd name="T8" fmla="*/ 2147483647 w 22"/>
                <a:gd name="T9" fmla="*/ 2147483647 h 25"/>
                <a:gd name="T10" fmla="*/ 2147483647 w 22"/>
                <a:gd name="T11" fmla="*/ 2147483647 h 25"/>
                <a:gd name="T12" fmla="*/ 0 w 22"/>
                <a:gd name="T13" fmla="*/ 2147483647 h 25"/>
                <a:gd name="T14" fmla="*/ 2147483647 w 22"/>
                <a:gd name="T15" fmla="*/ 2147483647 h 25"/>
                <a:gd name="T16" fmla="*/ 2147483647 w 22"/>
                <a:gd name="T17" fmla="*/ 2147483647 h 25"/>
                <a:gd name="T18" fmla="*/ 2147483647 w 22"/>
                <a:gd name="T19" fmla="*/ 2147483647 h 25"/>
                <a:gd name="T20" fmla="*/ 2147483647 w 22"/>
                <a:gd name="T21" fmla="*/ 2147483647 h 25"/>
                <a:gd name="T22" fmla="*/ 2147483647 w 22"/>
                <a:gd name="T23" fmla="*/ 0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"/>
                <a:gd name="T37" fmla="*/ 0 h 25"/>
                <a:gd name="T38" fmla="*/ 22 w 22"/>
                <a:gd name="T39" fmla="*/ 25 h 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" h="25">
                  <a:moveTo>
                    <a:pt x="12" y="0"/>
                  </a:moveTo>
                  <a:lnTo>
                    <a:pt x="22" y="0"/>
                  </a:lnTo>
                  <a:lnTo>
                    <a:pt x="14" y="7"/>
                  </a:lnTo>
                  <a:lnTo>
                    <a:pt x="19" y="7"/>
                  </a:lnTo>
                  <a:lnTo>
                    <a:pt x="10" y="16"/>
                  </a:lnTo>
                  <a:lnTo>
                    <a:pt x="13" y="16"/>
                  </a:lnTo>
                  <a:lnTo>
                    <a:pt x="0" y="25"/>
                  </a:lnTo>
                  <a:lnTo>
                    <a:pt x="7" y="18"/>
                  </a:lnTo>
                  <a:lnTo>
                    <a:pt x="3" y="17"/>
                  </a:lnTo>
                  <a:lnTo>
                    <a:pt x="10" y="10"/>
                  </a:lnTo>
                  <a:lnTo>
                    <a:pt x="6" y="1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0" name="Freeform 265"/>
            <p:cNvSpPr>
              <a:spLocks/>
            </p:cNvSpPr>
            <p:nvPr/>
          </p:nvSpPr>
          <p:spPr bwMode="auto">
            <a:xfrm>
              <a:off x="4136476" y="4057621"/>
              <a:ext cx="161028" cy="71574"/>
            </a:xfrm>
            <a:custGeom>
              <a:avLst/>
              <a:gdLst>
                <a:gd name="T0" fmla="*/ 2147483647 w 73"/>
                <a:gd name="T1" fmla="*/ 0 h 34"/>
                <a:gd name="T2" fmla="*/ 2147483647 w 73"/>
                <a:gd name="T3" fmla="*/ 2147483647 h 34"/>
                <a:gd name="T4" fmla="*/ 0 w 73"/>
                <a:gd name="T5" fmla="*/ 0 h 34"/>
                <a:gd name="T6" fmla="*/ 2147483647 w 73"/>
                <a:gd name="T7" fmla="*/ 0 h 34"/>
                <a:gd name="T8" fmla="*/ 2147483647 w 73"/>
                <a:gd name="T9" fmla="*/ 2147483647 h 34"/>
                <a:gd name="T10" fmla="*/ 2147483647 w 73"/>
                <a:gd name="T11" fmla="*/ 0 h 34"/>
                <a:gd name="T12" fmla="*/ 2147483647 w 73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"/>
                <a:gd name="T22" fmla="*/ 0 h 34"/>
                <a:gd name="T23" fmla="*/ 73 w 73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" h="34">
                  <a:moveTo>
                    <a:pt x="73" y="0"/>
                  </a:moveTo>
                  <a:cubicBezTo>
                    <a:pt x="73" y="19"/>
                    <a:pt x="57" y="34"/>
                    <a:pt x="37" y="34"/>
                  </a:cubicBezTo>
                  <a:cubicBezTo>
                    <a:pt x="17" y="34"/>
                    <a:pt x="1" y="19"/>
                    <a:pt x="0" y="0"/>
                  </a:cubicBezTo>
                  <a:lnTo>
                    <a:pt x="4" y="0"/>
                  </a:lnTo>
                  <a:cubicBezTo>
                    <a:pt x="5" y="17"/>
                    <a:pt x="19" y="30"/>
                    <a:pt x="37" y="30"/>
                  </a:cubicBezTo>
                  <a:cubicBezTo>
                    <a:pt x="54" y="30"/>
                    <a:pt x="69" y="17"/>
                    <a:pt x="69" y="0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1" name="Freeform 266"/>
            <p:cNvSpPr>
              <a:spLocks noEditPoints="1"/>
            </p:cNvSpPr>
            <p:nvPr/>
          </p:nvSpPr>
          <p:spPr bwMode="auto">
            <a:xfrm>
              <a:off x="4046035" y="3895528"/>
              <a:ext cx="348525" cy="322082"/>
            </a:xfrm>
            <a:custGeom>
              <a:avLst/>
              <a:gdLst>
                <a:gd name="T0" fmla="*/ 2147483647 w 158"/>
                <a:gd name="T1" fmla="*/ 0 h 153"/>
                <a:gd name="T2" fmla="*/ 2147483647 w 158"/>
                <a:gd name="T3" fmla="*/ 2147483647 h 153"/>
                <a:gd name="T4" fmla="*/ 2147483647 w 158"/>
                <a:gd name="T5" fmla="*/ 2147483647 h 153"/>
                <a:gd name="T6" fmla="*/ 0 w 158"/>
                <a:gd name="T7" fmla="*/ 2147483647 h 153"/>
                <a:gd name="T8" fmla="*/ 2147483647 w 158"/>
                <a:gd name="T9" fmla="*/ 0 h 153"/>
                <a:gd name="T10" fmla="*/ 2147483647 w 158"/>
                <a:gd name="T11" fmla="*/ 2147483647 h 153"/>
                <a:gd name="T12" fmla="*/ 2147483647 w 158"/>
                <a:gd name="T13" fmla="*/ 2147483647 h 153"/>
                <a:gd name="T14" fmla="*/ 2147483647 w 158"/>
                <a:gd name="T15" fmla="*/ 2147483647 h 153"/>
                <a:gd name="T16" fmla="*/ 2147483647 w 158"/>
                <a:gd name="T17" fmla="*/ 2147483647 h 153"/>
                <a:gd name="T18" fmla="*/ 2147483647 w 158"/>
                <a:gd name="T19" fmla="*/ 2147483647 h 1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8"/>
                <a:gd name="T31" fmla="*/ 0 h 153"/>
                <a:gd name="T32" fmla="*/ 158 w 158"/>
                <a:gd name="T33" fmla="*/ 153 h 1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8" h="153">
                  <a:moveTo>
                    <a:pt x="79" y="0"/>
                  </a:moveTo>
                  <a:cubicBezTo>
                    <a:pt x="122" y="0"/>
                    <a:pt x="158" y="34"/>
                    <a:pt x="158" y="76"/>
                  </a:cubicBezTo>
                  <a:cubicBezTo>
                    <a:pt x="158" y="119"/>
                    <a:pt x="122" y="153"/>
                    <a:pt x="79" y="153"/>
                  </a:cubicBezTo>
                  <a:cubicBezTo>
                    <a:pt x="35" y="153"/>
                    <a:pt x="0" y="119"/>
                    <a:pt x="0" y="76"/>
                  </a:cubicBezTo>
                  <a:cubicBezTo>
                    <a:pt x="0" y="34"/>
                    <a:pt x="35" y="0"/>
                    <a:pt x="79" y="0"/>
                  </a:cubicBezTo>
                  <a:close/>
                  <a:moveTo>
                    <a:pt x="79" y="3"/>
                  </a:moveTo>
                  <a:cubicBezTo>
                    <a:pt x="120" y="3"/>
                    <a:pt x="154" y="36"/>
                    <a:pt x="154" y="76"/>
                  </a:cubicBezTo>
                  <a:cubicBezTo>
                    <a:pt x="154" y="117"/>
                    <a:pt x="120" y="150"/>
                    <a:pt x="79" y="150"/>
                  </a:cubicBezTo>
                  <a:cubicBezTo>
                    <a:pt x="37" y="150"/>
                    <a:pt x="3" y="117"/>
                    <a:pt x="3" y="76"/>
                  </a:cubicBezTo>
                  <a:cubicBezTo>
                    <a:pt x="3" y="36"/>
                    <a:pt x="37" y="3"/>
                    <a:pt x="79" y="3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2" name="Freeform 267"/>
            <p:cNvSpPr>
              <a:spLocks noEditPoints="1"/>
            </p:cNvSpPr>
            <p:nvPr/>
          </p:nvSpPr>
          <p:spPr bwMode="auto">
            <a:xfrm>
              <a:off x="3854126" y="3746065"/>
              <a:ext cx="734550" cy="637848"/>
            </a:xfrm>
            <a:custGeom>
              <a:avLst/>
              <a:gdLst>
                <a:gd name="T0" fmla="*/ 2147483647 w 333"/>
                <a:gd name="T1" fmla="*/ 2147483647 h 303"/>
                <a:gd name="T2" fmla="*/ 2147483647 w 333"/>
                <a:gd name="T3" fmla="*/ 2147483647 h 303"/>
                <a:gd name="T4" fmla="*/ 2147483647 w 333"/>
                <a:gd name="T5" fmla="*/ 2147483647 h 303"/>
                <a:gd name="T6" fmla="*/ 2147483647 w 333"/>
                <a:gd name="T7" fmla="*/ 2147483647 h 303"/>
                <a:gd name="T8" fmla="*/ 2147483647 w 333"/>
                <a:gd name="T9" fmla="*/ 2147483647 h 303"/>
                <a:gd name="T10" fmla="*/ 2147483647 w 333"/>
                <a:gd name="T11" fmla="*/ 2147483647 h 303"/>
                <a:gd name="T12" fmla="*/ 2147483647 w 333"/>
                <a:gd name="T13" fmla="*/ 2147483647 h 303"/>
                <a:gd name="T14" fmla="*/ 2147483647 w 333"/>
                <a:gd name="T15" fmla="*/ 2147483647 h 303"/>
                <a:gd name="T16" fmla="*/ 2147483647 w 333"/>
                <a:gd name="T17" fmla="*/ 2147483647 h 303"/>
                <a:gd name="T18" fmla="*/ 2147483647 w 333"/>
                <a:gd name="T19" fmla="*/ 2147483647 h 303"/>
                <a:gd name="T20" fmla="*/ 2147483647 w 333"/>
                <a:gd name="T21" fmla="*/ 2147483647 h 303"/>
                <a:gd name="T22" fmla="*/ 2147483647 w 333"/>
                <a:gd name="T23" fmla="*/ 2147483647 h 303"/>
                <a:gd name="T24" fmla="*/ 2147483647 w 333"/>
                <a:gd name="T25" fmla="*/ 2147483647 h 303"/>
                <a:gd name="T26" fmla="*/ 2147483647 w 333"/>
                <a:gd name="T27" fmla="*/ 2147483647 h 303"/>
                <a:gd name="T28" fmla="*/ 2147483647 w 333"/>
                <a:gd name="T29" fmla="*/ 2147483647 h 303"/>
                <a:gd name="T30" fmla="*/ 2147483647 w 333"/>
                <a:gd name="T31" fmla="*/ 2147483647 h 303"/>
                <a:gd name="T32" fmla="*/ 2147483647 w 333"/>
                <a:gd name="T33" fmla="*/ 2147483647 h 303"/>
                <a:gd name="T34" fmla="*/ 2147483647 w 333"/>
                <a:gd name="T35" fmla="*/ 2147483647 h 303"/>
                <a:gd name="T36" fmla="*/ 2147483647 w 333"/>
                <a:gd name="T37" fmla="*/ 2147483647 h 303"/>
                <a:gd name="T38" fmla="*/ 2147483647 w 333"/>
                <a:gd name="T39" fmla="*/ 2147483647 h 303"/>
                <a:gd name="T40" fmla="*/ 2147483647 w 333"/>
                <a:gd name="T41" fmla="*/ 2147483647 h 303"/>
                <a:gd name="T42" fmla="*/ 2147483647 w 333"/>
                <a:gd name="T43" fmla="*/ 2147483647 h 303"/>
                <a:gd name="T44" fmla="*/ 2147483647 w 333"/>
                <a:gd name="T45" fmla="*/ 2147483647 h 303"/>
                <a:gd name="T46" fmla="*/ 2147483647 w 333"/>
                <a:gd name="T47" fmla="*/ 2147483647 h 303"/>
                <a:gd name="T48" fmla="*/ 2147483647 w 333"/>
                <a:gd name="T49" fmla="*/ 2147483647 h 303"/>
                <a:gd name="T50" fmla="*/ 2147483647 w 333"/>
                <a:gd name="T51" fmla="*/ 2147483647 h 303"/>
                <a:gd name="T52" fmla="*/ 2147483647 w 333"/>
                <a:gd name="T53" fmla="*/ 2147483647 h 303"/>
                <a:gd name="T54" fmla="*/ 2147483647 w 333"/>
                <a:gd name="T55" fmla="*/ 2147483647 h 303"/>
                <a:gd name="T56" fmla="*/ 2147483647 w 333"/>
                <a:gd name="T57" fmla="*/ 2147483647 h 303"/>
                <a:gd name="T58" fmla="*/ 2147483647 w 333"/>
                <a:gd name="T59" fmla="*/ 2147483647 h 303"/>
                <a:gd name="T60" fmla="*/ 2147483647 w 333"/>
                <a:gd name="T61" fmla="*/ 2147483647 h 303"/>
                <a:gd name="T62" fmla="*/ 2147483647 w 333"/>
                <a:gd name="T63" fmla="*/ 2147483647 h 303"/>
                <a:gd name="T64" fmla="*/ 2147483647 w 333"/>
                <a:gd name="T65" fmla="*/ 2147483647 h 303"/>
                <a:gd name="T66" fmla="*/ 2147483647 w 333"/>
                <a:gd name="T67" fmla="*/ 2147483647 h 303"/>
                <a:gd name="T68" fmla="*/ 2147483647 w 333"/>
                <a:gd name="T69" fmla="*/ 2147483647 h 303"/>
                <a:gd name="T70" fmla="*/ 2147483647 w 333"/>
                <a:gd name="T71" fmla="*/ 2147483647 h 303"/>
                <a:gd name="T72" fmla="*/ 2147483647 w 333"/>
                <a:gd name="T73" fmla="*/ 2147483647 h 303"/>
                <a:gd name="T74" fmla="*/ 2147483647 w 333"/>
                <a:gd name="T75" fmla="*/ 2147483647 h 303"/>
                <a:gd name="T76" fmla="*/ 2147483647 w 333"/>
                <a:gd name="T77" fmla="*/ 2147483647 h 303"/>
                <a:gd name="T78" fmla="*/ 2147483647 w 333"/>
                <a:gd name="T79" fmla="*/ 2147483647 h 303"/>
                <a:gd name="T80" fmla="*/ 2147483647 w 333"/>
                <a:gd name="T81" fmla="*/ 2147483647 h 303"/>
                <a:gd name="T82" fmla="*/ 2147483647 w 333"/>
                <a:gd name="T83" fmla="*/ 2147483647 h 303"/>
                <a:gd name="T84" fmla="*/ 2147483647 w 333"/>
                <a:gd name="T85" fmla="*/ 2147483647 h 303"/>
                <a:gd name="T86" fmla="*/ 2147483647 w 333"/>
                <a:gd name="T87" fmla="*/ 2147483647 h 303"/>
                <a:gd name="T88" fmla="*/ 2147483647 w 333"/>
                <a:gd name="T89" fmla="*/ 2147483647 h 303"/>
                <a:gd name="T90" fmla="*/ 2147483647 w 333"/>
                <a:gd name="T91" fmla="*/ 2147483647 h 303"/>
                <a:gd name="T92" fmla="*/ 2147483647 w 333"/>
                <a:gd name="T93" fmla="*/ 2147483647 h 303"/>
                <a:gd name="T94" fmla="*/ 2147483647 w 333"/>
                <a:gd name="T95" fmla="*/ 2147483647 h 303"/>
                <a:gd name="T96" fmla="*/ 2147483647 w 333"/>
                <a:gd name="T97" fmla="*/ 2147483647 h 303"/>
                <a:gd name="T98" fmla="*/ 2147483647 w 333"/>
                <a:gd name="T99" fmla="*/ 2147483647 h 303"/>
                <a:gd name="T100" fmla="*/ 2147483647 w 333"/>
                <a:gd name="T101" fmla="*/ 2147483647 h 303"/>
                <a:gd name="T102" fmla="*/ 2147483647 w 333"/>
                <a:gd name="T103" fmla="*/ 2147483647 h 303"/>
                <a:gd name="T104" fmla="*/ 2147483647 w 333"/>
                <a:gd name="T105" fmla="*/ 2147483647 h 303"/>
                <a:gd name="T106" fmla="*/ 2147483647 w 333"/>
                <a:gd name="T107" fmla="*/ 2147483647 h 303"/>
                <a:gd name="T108" fmla="*/ 2147483647 w 333"/>
                <a:gd name="T109" fmla="*/ 2147483647 h 303"/>
                <a:gd name="T110" fmla="*/ 2147483647 w 333"/>
                <a:gd name="T111" fmla="*/ 2147483647 h 303"/>
                <a:gd name="T112" fmla="*/ 2147483647 w 333"/>
                <a:gd name="T113" fmla="*/ 2147483647 h 303"/>
                <a:gd name="T114" fmla="*/ 2147483647 w 333"/>
                <a:gd name="T115" fmla="*/ 2147483647 h 303"/>
                <a:gd name="T116" fmla="*/ 2147483647 w 333"/>
                <a:gd name="T117" fmla="*/ 2147483647 h 303"/>
                <a:gd name="T118" fmla="*/ 2147483647 w 333"/>
                <a:gd name="T119" fmla="*/ 2147483647 h 303"/>
                <a:gd name="T120" fmla="*/ 2147483647 w 333"/>
                <a:gd name="T121" fmla="*/ 2147483647 h 30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33"/>
                <a:gd name="T184" fmla="*/ 0 h 303"/>
                <a:gd name="T185" fmla="*/ 333 w 333"/>
                <a:gd name="T186" fmla="*/ 303 h 30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33" h="303">
                  <a:moveTo>
                    <a:pt x="84" y="155"/>
                  </a:moveTo>
                  <a:lnTo>
                    <a:pt x="69" y="178"/>
                  </a:lnTo>
                  <a:cubicBezTo>
                    <a:pt x="68" y="176"/>
                    <a:pt x="67" y="175"/>
                    <a:pt x="66" y="174"/>
                  </a:cubicBezTo>
                  <a:lnTo>
                    <a:pt x="84" y="148"/>
                  </a:lnTo>
                  <a:cubicBezTo>
                    <a:pt x="84" y="151"/>
                    <a:pt x="84" y="153"/>
                    <a:pt x="84" y="155"/>
                  </a:cubicBezTo>
                  <a:close/>
                  <a:moveTo>
                    <a:pt x="84" y="34"/>
                  </a:moveTo>
                  <a:cubicBezTo>
                    <a:pt x="84" y="33"/>
                    <a:pt x="83" y="31"/>
                    <a:pt x="82" y="29"/>
                  </a:cubicBezTo>
                  <a:cubicBezTo>
                    <a:pt x="84" y="29"/>
                    <a:pt x="86" y="30"/>
                    <a:pt x="87" y="30"/>
                  </a:cubicBezTo>
                  <a:lnTo>
                    <a:pt x="84" y="34"/>
                  </a:lnTo>
                  <a:close/>
                  <a:moveTo>
                    <a:pt x="85" y="46"/>
                  </a:moveTo>
                  <a:cubicBezTo>
                    <a:pt x="86" y="43"/>
                    <a:pt x="86" y="41"/>
                    <a:pt x="85" y="38"/>
                  </a:cubicBezTo>
                  <a:lnTo>
                    <a:pt x="90" y="31"/>
                  </a:lnTo>
                  <a:cubicBezTo>
                    <a:pt x="91" y="32"/>
                    <a:pt x="93" y="33"/>
                    <a:pt x="94" y="34"/>
                  </a:cubicBezTo>
                  <a:lnTo>
                    <a:pt x="85" y="46"/>
                  </a:lnTo>
                  <a:close/>
                  <a:moveTo>
                    <a:pt x="78" y="69"/>
                  </a:moveTo>
                  <a:cubicBezTo>
                    <a:pt x="79" y="66"/>
                    <a:pt x="80" y="62"/>
                    <a:pt x="81" y="59"/>
                  </a:cubicBezTo>
                  <a:cubicBezTo>
                    <a:pt x="82" y="58"/>
                    <a:pt x="82" y="57"/>
                    <a:pt x="82" y="56"/>
                  </a:cubicBezTo>
                  <a:lnTo>
                    <a:pt x="96" y="37"/>
                  </a:lnTo>
                  <a:cubicBezTo>
                    <a:pt x="97" y="38"/>
                    <a:pt x="97" y="40"/>
                    <a:pt x="98" y="41"/>
                  </a:cubicBezTo>
                  <a:lnTo>
                    <a:pt x="78" y="69"/>
                  </a:lnTo>
                  <a:close/>
                  <a:moveTo>
                    <a:pt x="75" y="87"/>
                  </a:moveTo>
                  <a:cubicBezTo>
                    <a:pt x="75" y="84"/>
                    <a:pt x="76" y="81"/>
                    <a:pt x="76" y="78"/>
                  </a:cubicBezTo>
                  <a:lnTo>
                    <a:pt x="99" y="45"/>
                  </a:lnTo>
                  <a:cubicBezTo>
                    <a:pt x="100" y="47"/>
                    <a:pt x="100" y="49"/>
                    <a:pt x="101" y="52"/>
                  </a:cubicBezTo>
                  <a:lnTo>
                    <a:pt x="75" y="87"/>
                  </a:lnTo>
                  <a:close/>
                  <a:moveTo>
                    <a:pt x="75" y="99"/>
                  </a:moveTo>
                  <a:cubicBezTo>
                    <a:pt x="75" y="97"/>
                    <a:pt x="75" y="95"/>
                    <a:pt x="75" y="93"/>
                  </a:cubicBezTo>
                  <a:lnTo>
                    <a:pt x="100" y="57"/>
                  </a:lnTo>
                  <a:cubicBezTo>
                    <a:pt x="100" y="58"/>
                    <a:pt x="100" y="59"/>
                    <a:pt x="100" y="60"/>
                  </a:cubicBezTo>
                  <a:cubicBezTo>
                    <a:pt x="100" y="62"/>
                    <a:pt x="100" y="64"/>
                    <a:pt x="100" y="66"/>
                  </a:cubicBezTo>
                  <a:lnTo>
                    <a:pt x="55" y="129"/>
                  </a:lnTo>
                  <a:cubicBezTo>
                    <a:pt x="54" y="128"/>
                    <a:pt x="53" y="127"/>
                    <a:pt x="52" y="125"/>
                  </a:cubicBezTo>
                  <a:lnTo>
                    <a:pt x="72" y="98"/>
                  </a:lnTo>
                  <a:cubicBezTo>
                    <a:pt x="73" y="98"/>
                    <a:pt x="74" y="99"/>
                    <a:pt x="75" y="99"/>
                  </a:cubicBezTo>
                  <a:close/>
                  <a:moveTo>
                    <a:pt x="50" y="122"/>
                  </a:moveTo>
                  <a:cubicBezTo>
                    <a:pt x="50" y="120"/>
                    <a:pt x="49" y="119"/>
                    <a:pt x="48" y="117"/>
                  </a:cubicBezTo>
                  <a:lnTo>
                    <a:pt x="65" y="94"/>
                  </a:lnTo>
                  <a:cubicBezTo>
                    <a:pt x="66" y="95"/>
                    <a:pt x="67" y="96"/>
                    <a:pt x="69" y="96"/>
                  </a:cubicBezTo>
                  <a:lnTo>
                    <a:pt x="50" y="122"/>
                  </a:lnTo>
                  <a:close/>
                  <a:moveTo>
                    <a:pt x="47" y="114"/>
                  </a:moveTo>
                  <a:cubicBezTo>
                    <a:pt x="46" y="112"/>
                    <a:pt x="46" y="110"/>
                    <a:pt x="45" y="108"/>
                  </a:cubicBezTo>
                  <a:lnTo>
                    <a:pt x="60" y="88"/>
                  </a:lnTo>
                  <a:cubicBezTo>
                    <a:pt x="60" y="89"/>
                    <a:pt x="61" y="90"/>
                    <a:pt x="62" y="92"/>
                  </a:cubicBezTo>
                  <a:lnTo>
                    <a:pt x="47" y="114"/>
                  </a:lnTo>
                  <a:close/>
                  <a:moveTo>
                    <a:pt x="44" y="104"/>
                  </a:moveTo>
                  <a:cubicBezTo>
                    <a:pt x="44" y="103"/>
                    <a:pt x="44" y="102"/>
                    <a:pt x="44" y="102"/>
                  </a:cubicBezTo>
                  <a:cubicBezTo>
                    <a:pt x="44" y="100"/>
                    <a:pt x="44" y="98"/>
                    <a:pt x="44" y="96"/>
                  </a:cubicBezTo>
                  <a:lnTo>
                    <a:pt x="57" y="78"/>
                  </a:lnTo>
                  <a:cubicBezTo>
                    <a:pt x="57" y="80"/>
                    <a:pt x="57" y="82"/>
                    <a:pt x="58" y="84"/>
                  </a:cubicBezTo>
                  <a:lnTo>
                    <a:pt x="44" y="104"/>
                  </a:lnTo>
                  <a:close/>
                  <a:moveTo>
                    <a:pt x="46" y="88"/>
                  </a:moveTo>
                  <a:cubicBezTo>
                    <a:pt x="48" y="81"/>
                    <a:pt x="52" y="73"/>
                    <a:pt x="57" y="66"/>
                  </a:cubicBezTo>
                  <a:cubicBezTo>
                    <a:pt x="57" y="68"/>
                    <a:pt x="57" y="70"/>
                    <a:pt x="57" y="72"/>
                  </a:cubicBezTo>
                  <a:lnTo>
                    <a:pt x="46" y="88"/>
                  </a:lnTo>
                  <a:close/>
                  <a:moveTo>
                    <a:pt x="100" y="72"/>
                  </a:moveTo>
                  <a:cubicBezTo>
                    <a:pt x="100" y="74"/>
                    <a:pt x="100" y="76"/>
                    <a:pt x="101" y="78"/>
                  </a:cubicBezTo>
                  <a:lnTo>
                    <a:pt x="59" y="137"/>
                  </a:lnTo>
                  <a:cubicBezTo>
                    <a:pt x="58" y="135"/>
                    <a:pt x="57" y="134"/>
                    <a:pt x="56" y="133"/>
                  </a:cubicBezTo>
                  <a:lnTo>
                    <a:pt x="100" y="72"/>
                  </a:lnTo>
                  <a:close/>
                  <a:moveTo>
                    <a:pt x="154" y="9"/>
                  </a:moveTo>
                  <a:cubicBezTo>
                    <a:pt x="155" y="11"/>
                    <a:pt x="155" y="14"/>
                    <a:pt x="155" y="16"/>
                  </a:cubicBezTo>
                  <a:lnTo>
                    <a:pt x="63" y="144"/>
                  </a:lnTo>
                  <a:cubicBezTo>
                    <a:pt x="63" y="143"/>
                    <a:pt x="62" y="142"/>
                    <a:pt x="61" y="140"/>
                  </a:cubicBezTo>
                  <a:lnTo>
                    <a:pt x="154" y="9"/>
                  </a:lnTo>
                  <a:close/>
                  <a:moveTo>
                    <a:pt x="48" y="166"/>
                  </a:moveTo>
                  <a:cubicBezTo>
                    <a:pt x="47" y="166"/>
                    <a:pt x="47" y="166"/>
                    <a:pt x="46" y="166"/>
                  </a:cubicBezTo>
                  <a:cubicBezTo>
                    <a:pt x="45" y="166"/>
                    <a:pt x="44" y="166"/>
                    <a:pt x="43" y="165"/>
                  </a:cubicBezTo>
                  <a:lnTo>
                    <a:pt x="55" y="148"/>
                  </a:lnTo>
                  <a:cubicBezTo>
                    <a:pt x="57" y="148"/>
                    <a:pt x="58" y="149"/>
                    <a:pt x="60" y="149"/>
                  </a:cubicBezTo>
                  <a:lnTo>
                    <a:pt x="48" y="166"/>
                  </a:lnTo>
                  <a:close/>
                  <a:moveTo>
                    <a:pt x="39" y="164"/>
                  </a:moveTo>
                  <a:cubicBezTo>
                    <a:pt x="38" y="164"/>
                    <a:pt x="37" y="163"/>
                    <a:pt x="35" y="162"/>
                  </a:cubicBezTo>
                  <a:lnTo>
                    <a:pt x="46" y="148"/>
                  </a:lnTo>
                  <a:cubicBezTo>
                    <a:pt x="47" y="148"/>
                    <a:pt x="49" y="147"/>
                    <a:pt x="51" y="148"/>
                  </a:cubicBezTo>
                  <a:lnTo>
                    <a:pt x="39" y="164"/>
                  </a:lnTo>
                  <a:close/>
                  <a:moveTo>
                    <a:pt x="32" y="161"/>
                  </a:moveTo>
                  <a:cubicBezTo>
                    <a:pt x="31" y="160"/>
                    <a:pt x="30" y="159"/>
                    <a:pt x="29" y="158"/>
                  </a:cubicBezTo>
                  <a:lnTo>
                    <a:pt x="34" y="151"/>
                  </a:lnTo>
                  <a:cubicBezTo>
                    <a:pt x="36" y="150"/>
                    <a:pt x="39" y="149"/>
                    <a:pt x="41" y="149"/>
                  </a:cubicBezTo>
                  <a:lnTo>
                    <a:pt x="32" y="161"/>
                  </a:lnTo>
                  <a:close/>
                  <a:moveTo>
                    <a:pt x="27" y="155"/>
                  </a:moveTo>
                  <a:cubicBezTo>
                    <a:pt x="25" y="154"/>
                    <a:pt x="24" y="152"/>
                    <a:pt x="23" y="150"/>
                  </a:cubicBezTo>
                  <a:cubicBezTo>
                    <a:pt x="26" y="151"/>
                    <a:pt x="28" y="151"/>
                    <a:pt x="29" y="151"/>
                  </a:cubicBezTo>
                  <a:lnTo>
                    <a:pt x="27" y="155"/>
                  </a:lnTo>
                  <a:close/>
                  <a:moveTo>
                    <a:pt x="109" y="67"/>
                  </a:moveTo>
                  <a:cubicBezTo>
                    <a:pt x="110" y="64"/>
                    <a:pt x="111" y="60"/>
                    <a:pt x="112" y="56"/>
                  </a:cubicBezTo>
                  <a:cubicBezTo>
                    <a:pt x="112" y="55"/>
                    <a:pt x="112" y="55"/>
                    <a:pt x="112" y="54"/>
                  </a:cubicBezTo>
                  <a:lnTo>
                    <a:pt x="151" y="0"/>
                  </a:lnTo>
                  <a:cubicBezTo>
                    <a:pt x="152" y="2"/>
                    <a:pt x="152" y="3"/>
                    <a:pt x="153" y="5"/>
                  </a:cubicBezTo>
                  <a:lnTo>
                    <a:pt x="109" y="67"/>
                  </a:lnTo>
                  <a:close/>
                  <a:moveTo>
                    <a:pt x="116" y="43"/>
                  </a:moveTo>
                  <a:cubicBezTo>
                    <a:pt x="118" y="39"/>
                    <a:pt x="120" y="35"/>
                    <a:pt x="122" y="33"/>
                  </a:cubicBezTo>
                  <a:cubicBezTo>
                    <a:pt x="124" y="31"/>
                    <a:pt x="126" y="28"/>
                    <a:pt x="129" y="26"/>
                  </a:cubicBezTo>
                  <a:lnTo>
                    <a:pt x="116" y="43"/>
                  </a:lnTo>
                  <a:close/>
                  <a:moveTo>
                    <a:pt x="148" y="45"/>
                  </a:moveTo>
                  <a:cubicBezTo>
                    <a:pt x="148" y="46"/>
                    <a:pt x="149" y="48"/>
                    <a:pt x="150" y="49"/>
                  </a:cubicBezTo>
                  <a:lnTo>
                    <a:pt x="133" y="74"/>
                  </a:lnTo>
                  <a:cubicBezTo>
                    <a:pt x="130" y="75"/>
                    <a:pt x="127" y="77"/>
                    <a:pt x="124" y="79"/>
                  </a:cubicBezTo>
                  <a:lnTo>
                    <a:pt x="148" y="45"/>
                  </a:lnTo>
                  <a:close/>
                  <a:moveTo>
                    <a:pt x="162" y="39"/>
                  </a:moveTo>
                  <a:cubicBezTo>
                    <a:pt x="164" y="37"/>
                    <a:pt x="167" y="36"/>
                    <a:pt x="171" y="34"/>
                  </a:cubicBezTo>
                  <a:lnTo>
                    <a:pt x="145" y="70"/>
                  </a:lnTo>
                  <a:cubicBezTo>
                    <a:pt x="143" y="70"/>
                    <a:pt x="141" y="71"/>
                    <a:pt x="138" y="72"/>
                  </a:cubicBezTo>
                  <a:lnTo>
                    <a:pt x="162" y="39"/>
                  </a:lnTo>
                  <a:close/>
                  <a:moveTo>
                    <a:pt x="176" y="32"/>
                  </a:moveTo>
                  <a:cubicBezTo>
                    <a:pt x="177" y="32"/>
                    <a:pt x="178" y="32"/>
                    <a:pt x="179" y="31"/>
                  </a:cubicBezTo>
                  <a:cubicBezTo>
                    <a:pt x="181" y="31"/>
                    <a:pt x="182" y="31"/>
                    <a:pt x="183" y="30"/>
                  </a:cubicBezTo>
                  <a:lnTo>
                    <a:pt x="156" y="68"/>
                  </a:lnTo>
                  <a:cubicBezTo>
                    <a:pt x="154" y="68"/>
                    <a:pt x="152" y="68"/>
                    <a:pt x="150" y="69"/>
                  </a:cubicBezTo>
                  <a:lnTo>
                    <a:pt x="176" y="32"/>
                  </a:lnTo>
                  <a:close/>
                  <a:moveTo>
                    <a:pt x="188" y="29"/>
                  </a:moveTo>
                  <a:cubicBezTo>
                    <a:pt x="190" y="29"/>
                    <a:pt x="193" y="28"/>
                    <a:pt x="195" y="27"/>
                  </a:cubicBezTo>
                  <a:lnTo>
                    <a:pt x="166" y="67"/>
                  </a:lnTo>
                  <a:cubicBezTo>
                    <a:pt x="166" y="67"/>
                    <a:pt x="165" y="67"/>
                    <a:pt x="164" y="67"/>
                  </a:cubicBezTo>
                  <a:cubicBezTo>
                    <a:pt x="163" y="67"/>
                    <a:pt x="162" y="67"/>
                    <a:pt x="161" y="68"/>
                  </a:cubicBezTo>
                  <a:lnTo>
                    <a:pt x="188" y="29"/>
                  </a:lnTo>
                  <a:close/>
                  <a:moveTo>
                    <a:pt x="201" y="25"/>
                  </a:moveTo>
                  <a:cubicBezTo>
                    <a:pt x="202" y="24"/>
                    <a:pt x="204" y="24"/>
                    <a:pt x="206" y="23"/>
                  </a:cubicBezTo>
                  <a:cubicBezTo>
                    <a:pt x="205" y="25"/>
                    <a:pt x="204" y="28"/>
                    <a:pt x="202" y="30"/>
                  </a:cubicBezTo>
                  <a:lnTo>
                    <a:pt x="176" y="68"/>
                  </a:lnTo>
                  <a:cubicBezTo>
                    <a:pt x="174" y="68"/>
                    <a:pt x="172" y="68"/>
                    <a:pt x="170" y="68"/>
                  </a:cubicBezTo>
                  <a:lnTo>
                    <a:pt x="201" y="25"/>
                  </a:lnTo>
                  <a:close/>
                  <a:moveTo>
                    <a:pt x="193" y="49"/>
                  </a:moveTo>
                  <a:cubicBezTo>
                    <a:pt x="193" y="50"/>
                    <a:pt x="194" y="51"/>
                    <a:pt x="195" y="53"/>
                  </a:cubicBezTo>
                  <a:cubicBezTo>
                    <a:pt x="196" y="52"/>
                    <a:pt x="197" y="51"/>
                    <a:pt x="198" y="50"/>
                  </a:cubicBezTo>
                  <a:lnTo>
                    <a:pt x="184" y="69"/>
                  </a:lnTo>
                  <a:cubicBezTo>
                    <a:pt x="183" y="69"/>
                    <a:pt x="181" y="69"/>
                    <a:pt x="179" y="68"/>
                  </a:cubicBezTo>
                  <a:lnTo>
                    <a:pt x="193" y="49"/>
                  </a:lnTo>
                  <a:close/>
                  <a:moveTo>
                    <a:pt x="206" y="44"/>
                  </a:moveTo>
                  <a:cubicBezTo>
                    <a:pt x="209" y="43"/>
                    <a:pt x="211" y="42"/>
                    <a:pt x="214" y="41"/>
                  </a:cubicBezTo>
                  <a:lnTo>
                    <a:pt x="192" y="72"/>
                  </a:lnTo>
                  <a:cubicBezTo>
                    <a:pt x="191" y="71"/>
                    <a:pt x="189" y="71"/>
                    <a:pt x="188" y="70"/>
                  </a:cubicBezTo>
                  <a:lnTo>
                    <a:pt x="206" y="44"/>
                  </a:lnTo>
                  <a:close/>
                  <a:moveTo>
                    <a:pt x="219" y="40"/>
                  </a:moveTo>
                  <a:cubicBezTo>
                    <a:pt x="220" y="40"/>
                    <a:pt x="220" y="40"/>
                    <a:pt x="221" y="39"/>
                  </a:cubicBezTo>
                  <a:cubicBezTo>
                    <a:pt x="222" y="39"/>
                    <a:pt x="224" y="39"/>
                    <a:pt x="225" y="39"/>
                  </a:cubicBezTo>
                  <a:lnTo>
                    <a:pt x="200" y="75"/>
                  </a:lnTo>
                  <a:cubicBezTo>
                    <a:pt x="198" y="74"/>
                    <a:pt x="197" y="73"/>
                    <a:pt x="195" y="73"/>
                  </a:cubicBezTo>
                  <a:lnTo>
                    <a:pt x="219" y="40"/>
                  </a:lnTo>
                  <a:close/>
                  <a:moveTo>
                    <a:pt x="230" y="38"/>
                  </a:moveTo>
                  <a:cubicBezTo>
                    <a:pt x="232" y="38"/>
                    <a:pt x="234" y="37"/>
                    <a:pt x="236" y="37"/>
                  </a:cubicBezTo>
                  <a:lnTo>
                    <a:pt x="207" y="78"/>
                  </a:lnTo>
                  <a:cubicBezTo>
                    <a:pt x="205" y="77"/>
                    <a:pt x="204" y="77"/>
                    <a:pt x="203" y="76"/>
                  </a:cubicBezTo>
                  <a:lnTo>
                    <a:pt x="230" y="38"/>
                  </a:lnTo>
                  <a:close/>
                  <a:moveTo>
                    <a:pt x="242" y="35"/>
                  </a:moveTo>
                  <a:cubicBezTo>
                    <a:pt x="245" y="33"/>
                    <a:pt x="249" y="31"/>
                    <a:pt x="251" y="28"/>
                  </a:cubicBezTo>
                  <a:cubicBezTo>
                    <a:pt x="251" y="29"/>
                    <a:pt x="251" y="30"/>
                    <a:pt x="250" y="31"/>
                  </a:cubicBezTo>
                  <a:lnTo>
                    <a:pt x="236" y="51"/>
                  </a:lnTo>
                  <a:cubicBezTo>
                    <a:pt x="228" y="52"/>
                    <a:pt x="225" y="60"/>
                    <a:pt x="226" y="63"/>
                  </a:cubicBezTo>
                  <a:cubicBezTo>
                    <a:pt x="227" y="62"/>
                    <a:pt x="228" y="62"/>
                    <a:pt x="228" y="61"/>
                  </a:cubicBezTo>
                  <a:lnTo>
                    <a:pt x="213" y="82"/>
                  </a:lnTo>
                  <a:cubicBezTo>
                    <a:pt x="212" y="81"/>
                    <a:pt x="211" y="81"/>
                    <a:pt x="210" y="80"/>
                  </a:cubicBezTo>
                  <a:lnTo>
                    <a:pt x="242" y="35"/>
                  </a:lnTo>
                  <a:close/>
                  <a:moveTo>
                    <a:pt x="234" y="60"/>
                  </a:moveTo>
                  <a:cubicBezTo>
                    <a:pt x="236" y="59"/>
                    <a:pt x="238" y="59"/>
                    <a:pt x="240" y="59"/>
                  </a:cubicBezTo>
                  <a:lnTo>
                    <a:pt x="220" y="87"/>
                  </a:lnTo>
                  <a:cubicBezTo>
                    <a:pt x="218" y="86"/>
                    <a:pt x="217" y="85"/>
                    <a:pt x="216" y="84"/>
                  </a:cubicBezTo>
                  <a:lnTo>
                    <a:pt x="234" y="60"/>
                  </a:lnTo>
                  <a:close/>
                  <a:moveTo>
                    <a:pt x="243" y="59"/>
                  </a:moveTo>
                  <a:cubicBezTo>
                    <a:pt x="245" y="60"/>
                    <a:pt x="247" y="60"/>
                    <a:pt x="248" y="60"/>
                  </a:cubicBezTo>
                  <a:lnTo>
                    <a:pt x="244" y="67"/>
                  </a:lnTo>
                  <a:cubicBezTo>
                    <a:pt x="243" y="67"/>
                    <a:pt x="243" y="67"/>
                    <a:pt x="242" y="67"/>
                  </a:cubicBezTo>
                  <a:cubicBezTo>
                    <a:pt x="241" y="68"/>
                    <a:pt x="241" y="69"/>
                    <a:pt x="242" y="69"/>
                  </a:cubicBezTo>
                  <a:cubicBezTo>
                    <a:pt x="242" y="70"/>
                    <a:pt x="242" y="70"/>
                    <a:pt x="242" y="70"/>
                  </a:cubicBezTo>
                  <a:lnTo>
                    <a:pt x="225" y="93"/>
                  </a:lnTo>
                  <a:cubicBezTo>
                    <a:pt x="224" y="91"/>
                    <a:pt x="223" y="90"/>
                    <a:pt x="222" y="89"/>
                  </a:cubicBezTo>
                  <a:lnTo>
                    <a:pt x="243" y="59"/>
                  </a:lnTo>
                  <a:close/>
                  <a:moveTo>
                    <a:pt x="246" y="70"/>
                  </a:moveTo>
                  <a:cubicBezTo>
                    <a:pt x="247" y="70"/>
                    <a:pt x="249" y="70"/>
                    <a:pt x="251" y="70"/>
                  </a:cubicBezTo>
                  <a:lnTo>
                    <a:pt x="231" y="99"/>
                  </a:lnTo>
                  <a:cubicBezTo>
                    <a:pt x="230" y="97"/>
                    <a:pt x="229" y="96"/>
                    <a:pt x="228" y="95"/>
                  </a:cubicBezTo>
                  <a:lnTo>
                    <a:pt x="246" y="70"/>
                  </a:lnTo>
                  <a:close/>
                  <a:moveTo>
                    <a:pt x="252" y="61"/>
                  </a:moveTo>
                  <a:cubicBezTo>
                    <a:pt x="254" y="61"/>
                    <a:pt x="256" y="62"/>
                    <a:pt x="258" y="62"/>
                  </a:cubicBezTo>
                  <a:cubicBezTo>
                    <a:pt x="255" y="63"/>
                    <a:pt x="252" y="63"/>
                    <a:pt x="250" y="64"/>
                  </a:cubicBezTo>
                  <a:lnTo>
                    <a:pt x="252" y="61"/>
                  </a:lnTo>
                  <a:close/>
                  <a:moveTo>
                    <a:pt x="255" y="71"/>
                  </a:moveTo>
                  <a:cubicBezTo>
                    <a:pt x="256" y="71"/>
                    <a:pt x="258" y="71"/>
                    <a:pt x="260" y="71"/>
                  </a:cubicBezTo>
                  <a:lnTo>
                    <a:pt x="236" y="105"/>
                  </a:lnTo>
                  <a:cubicBezTo>
                    <a:pt x="235" y="104"/>
                    <a:pt x="234" y="103"/>
                    <a:pt x="233" y="101"/>
                  </a:cubicBezTo>
                  <a:lnTo>
                    <a:pt x="255" y="71"/>
                  </a:lnTo>
                  <a:close/>
                  <a:moveTo>
                    <a:pt x="264" y="71"/>
                  </a:moveTo>
                  <a:cubicBezTo>
                    <a:pt x="266" y="71"/>
                    <a:pt x="267" y="72"/>
                    <a:pt x="269" y="72"/>
                  </a:cubicBezTo>
                  <a:lnTo>
                    <a:pt x="240" y="113"/>
                  </a:lnTo>
                  <a:cubicBezTo>
                    <a:pt x="239" y="111"/>
                    <a:pt x="238" y="110"/>
                    <a:pt x="237" y="108"/>
                  </a:cubicBezTo>
                  <a:lnTo>
                    <a:pt x="264" y="71"/>
                  </a:lnTo>
                  <a:close/>
                  <a:moveTo>
                    <a:pt x="273" y="72"/>
                  </a:moveTo>
                  <a:cubicBezTo>
                    <a:pt x="275" y="72"/>
                    <a:pt x="277" y="72"/>
                    <a:pt x="278" y="72"/>
                  </a:cubicBezTo>
                  <a:lnTo>
                    <a:pt x="243" y="121"/>
                  </a:lnTo>
                  <a:cubicBezTo>
                    <a:pt x="243" y="120"/>
                    <a:pt x="242" y="118"/>
                    <a:pt x="241" y="116"/>
                  </a:cubicBezTo>
                  <a:lnTo>
                    <a:pt x="273" y="72"/>
                  </a:lnTo>
                  <a:close/>
                  <a:moveTo>
                    <a:pt x="262" y="100"/>
                  </a:moveTo>
                  <a:cubicBezTo>
                    <a:pt x="264" y="101"/>
                    <a:pt x="265" y="102"/>
                    <a:pt x="266" y="103"/>
                  </a:cubicBezTo>
                  <a:lnTo>
                    <a:pt x="246" y="131"/>
                  </a:lnTo>
                  <a:cubicBezTo>
                    <a:pt x="246" y="129"/>
                    <a:pt x="245" y="127"/>
                    <a:pt x="245" y="125"/>
                  </a:cubicBezTo>
                  <a:lnTo>
                    <a:pt x="262" y="100"/>
                  </a:lnTo>
                  <a:close/>
                  <a:moveTo>
                    <a:pt x="282" y="72"/>
                  </a:moveTo>
                  <a:cubicBezTo>
                    <a:pt x="284" y="72"/>
                    <a:pt x="286" y="73"/>
                    <a:pt x="288" y="73"/>
                  </a:cubicBezTo>
                  <a:lnTo>
                    <a:pt x="268" y="100"/>
                  </a:lnTo>
                  <a:cubicBezTo>
                    <a:pt x="267" y="100"/>
                    <a:pt x="265" y="100"/>
                    <a:pt x="263" y="100"/>
                  </a:cubicBezTo>
                  <a:lnTo>
                    <a:pt x="282" y="72"/>
                  </a:lnTo>
                  <a:close/>
                  <a:moveTo>
                    <a:pt x="292" y="73"/>
                  </a:moveTo>
                  <a:cubicBezTo>
                    <a:pt x="294" y="73"/>
                    <a:pt x="296" y="72"/>
                    <a:pt x="297" y="72"/>
                  </a:cubicBezTo>
                  <a:cubicBezTo>
                    <a:pt x="297" y="72"/>
                    <a:pt x="297" y="72"/>
                    <a:pt x="298" y="72"/>
                  </a:cubicBezTo>
                  <a:lnTo>
                    <a:pt x="279" y="99"/>
                  </a:lnTo>
                  <a:cubicBezTo>
                    <a:pt x="277" y="99"/>
                    <a:pt x="275" y="99"/>
                    <a:pt x="273" y="99"/>
                  </a:cubicBezTo>
                  <a:lnTo>
                    <a:pt x="292" y="73"/>
                  </a:lnTo>
                  <a:close/>
                  <a:moveTo>
                    <a:pt x="302" y="73"/>
                  </a:moveTo>
                  <a:cubicBezTo>
                    <a:pt x="303" y="73"/>
                    <a:pt x="305" y="73"/>
                    <a:pt x="306" y="73"/>
                  </a:cubicBezTo>
                  <a:lnTo>
                    <a:pt x="299" y="84"/>
                  </a:lnTo>
                  <a:cubicBezTo>
                    <a:pt x="293" y="85"/>
                    <a:pt x="292" y="89"/>
                    <a:pt x="291" y="90"/>
                  </a:cubicBezTo>
                  <a:cubicBezTo>
                    <a:pt x="289" y="95"/>
                    <a:pt x="287" y="96"/>
                    <a:pt x="284" y="98"/>
                  </a:cubicBezTo>
                  <a:cubicBezTo>
                    <a:pt x="284" y="98"/>
                    <a:pt x="284" y="98"/>
                    <a:pt x="284" y="98"/>
                  </a:cubicBezTo>
                  <a:lnTo>
                    <a:pt x="302" y="73"/>
                  </a:lnTo>
                  <a:close/>
                  <a:moveTo>
                    <a:pt x="310" y="74"/>
                  </a:moveTo>
                  <a:cubicBezTo>
                    <a:pt x="311" y="75"/>
                    <a:pt x="313" y="75"/>
                    <a:pt x="314" y="76"/>
                  </a:cubicBezTo>
                  <a:lnTo>
                    <a:pt x="310" y="83"/>
                  </a:lnTo>
                  <a:cubicBezTo>
                    <a:pt x="308" y="83"/>
                    <a:pt x="306" y="83"/>
                    <a:pt x="304" y="83"/>
                  </a:cubicBezTo>
                  <a:lnTo>
                    <a:pt x="310" y="74"/>
                  </a:lnTo>
                  <a:close/>
                  <a:moveTo>
                    <a:pt x="325" y="81"/>
                  </a:moveTo>
                  <a:cubicBezTo>
                    <a:pt x="326" y="81"/>
                    <a:pt x="326" y="82"/>
                    <a:pt x="327" y="82"/>
                  </a:cubicBezTo>
                  <a:cubicBezTo>
                    <a:pt x="326" y="82"/>
                    <a:pt x="325" y="82"/>
                    <a:pt x="323" y="82"/>
                  </a:cubicBezTo>
                  <a:lnTo>
                    <a:pt x="325" y="81"/>
                  </a:lnTo>
                  <a:close/>
                  <a:moveTo>
                    <a:pt x="319" y="77"/>
                  </a:moveTo>
                  <a:cubicBezTo>
                    <a:pt x="320" y="78"/>
                    <a:pt x="321" y="78"/>
                    <a:pt x="322" y="79"/>
                  </a:cubicBezTo>
                  <a:lnTo>
                    <a:pt x="319" y="82"/>
                  </a:lnTo>
                  <a:cubicBezTo>
                    <a:pt x="318" y="82"/>
                    <a:pt x="317" y="82"/>
                    <a:pt x="315" y="82"/>
                  </a:cubicBezTo>
                  <a:lnTo>
                    <a:pt x="319" y="77"/>
                  </a:lnTo>
                  <a:close/>
                  <a:moveTo>
                    <a:pt x="269" y="104"/>
                  </a:moveTo>
                  <a:cubicBezTo>
                    <a:pt x="271" y="105"/>
                    <a:pt x="272" y="105"/>
                    <a:pt x="274" y="106"/>
                  </a:cubicBezTo>
                  <a:lnTo>
                    <a:pt x="247" y="143"/>
                  </a:lnTo>
                  <a:cubicBezTo>
                    <a:pt x="247" y="140"/>
                    <a:pt x="247" y="138"/>
                    <a:pt x="247" y="136"/>
                  </a:cubicBezTo>
                  <a:lnTo>
                    <a:pt x="269" y="104"/>
                  </a:lnTo>
                  <a:close/>
                  <a:moveTo>
                    <a:pt x="277" y="107"/>
                  </a:moveTo>
                  <a:cubicBezTo>
                    <a:pt x="278" y="108"/>
                    <a:pt x="280" y="109"/>
                    <a:pt x="281" y="109"/>
                  </a:cubicBezTo>
                  <a:lnTo>
                    <a:pt x="273" y="120"/>
                  </a:lnTo>
                  <a:cubicBezTo>
                    <a:pt x="271" y="121"/>
                    <a:pt x="269" y="122"/>
                    <a:pt x="267" y="123"/>
                  </a:cubicBezTo>
                  <a:cubicBezTo>
                    <a:pt x="268" y="123"/>
                    <a:pt x="269" y="124"/>
                    <a:pt x="270" y="124"/>
                  </a:cubicBezTo>
                  <a:lnTo>
                    <a:pt x="247" y="157"/>
                  </a:lnTo>
                  <a:cubicBezTo>
                    <a:pt x="247" y="154"/>
                    <a:pt x="248" y="151"/>
                    <a:pt x="248" y="148"/>
                  </a:cubicBezTo>
                  <a:lnTo>
                    <a:pt x="277" y="107"/>
                  </a:lnTo>
                  <a:close/>
                  <a:moveTo>
                    <a:pt x="284" y="111"/>
                  </a:moveTo>
                  <a:cubicBezTo>
                    <a:pt x="285" y="112"/>
                    <a:pt x="286" y="113"/>
                    <a:pt x="287" y="114"/>
                  </a:cubicBezTo>
                  <a:lnTo>
                    <a:pt x="285" y="117"/>
                  </a:lnTo>
                  <a:cubicBezTo>
                    <a:pt x="283" y="117"/>
                    <a:pt x="281" y="118"/>
                    <a:pt x="278" y="118"/>
                  </a:cubicBezTo>
                  <a:lnTo>
                    <a:pt x="284" y="111"/>
                  </a:lnTo>
                  <a:close/>
                  <a:moveTo>
                    <a:pt x="273" y="126"/>
                  </a:moveTo>
                  <a:cubicBezTo>
                    <a:pt x="275" y="127"/>
                    <a:pt x="276" y="128"/>
                    <a:pt x="277" y="128"/>
                  </a:cubicBezTo>
                  <a:lnTo>
                    <a:pt x="240" y="180"/>
                  </a:lnTo>
                  <a:cubicBezTo>
                    <a:pt x="242" y="175"/>
                    <a:pt x="244" y="170"/>
                    <a:pt x="246" y="165"/>
                  </a:cubicBezTo>
                  <a:lnTo>
                    <a:pt x="273" y="126"/>
                  </a:lnTo>
                  <a:close/>
                  <a:moveTo>
                    <a:pt x="279" y="131"/>
                  </a:moveTo>
                  <a:cubicBezTo>
                    <a:pt x="281" y="132"/>
                    <a:pt x="282" y="133"/>
                    <a:pt x="283" y="134"/>
                  </a:cubicBezTo>
                  <a:lnTo>
                    <a:pt x="195" y="257"/>
                  </a:lnTo>
                  <a:cubicBezTo>
                    <a:pt x="196" y="254"/>
                    <a:pt x="197" y="250"/>
                    <a:pt x="197" y="246"/>
                  </a:cubicBezTo>
                  <a:lnTo>
                    <a:pt x="279" y="131"/>
                  </a:lnTo>
                  <a:close/>
                  <a:moveTo>
                    <a:pt x="285" y="137"/>
                  </a:moveTo>
                  <a:cubicBezTo>
                    <a:pt x="286" y="138"/>
                    <a:pt x="286" y="139"/>
                    <a:pt x="287" y="139"/>
                  </a:cubicBezTo>
                  <a:cubicBezTo>
                    <a:pt x="288" y="140"/>
                    <a:pt x="288" y="140"/>
                    <a:pt x="288" y="140"/>
                  </a:cubicBezTo>
                  <a:lnTo>
                    <a:pt x="190" y="277"/>
                  </a:lnTo>
                  <a:cubicBezTo>
                    <a:pt x="190" y="275"/>
                    <a:pt x="190" y="272"/>
                    <a:pt x="191" y="269"/>
                  </a:cubicBezTo>
                  <a:cubicBezTo>
                    <a:pt x="191" y="269"/>
                    <a:pt x="191" y="269"/>
                    <a:pt x="191" y="269"/>
                  </a:cubicBezTo>
                  <a:lnTo>
                    <a:pt x="285" y="137"/>
                  </a:lnTo>
                  <a:close/>
                  <a:moveTo>
                    <a:pt x="291" y="142"/>
                  </a:moveTo>
                  <a:cubicBezTo>
                    <a:pt x="292" y="143"/>
                    <a:pt x="293" y="143"/>
                    <a:pt x="294" y="144"/>
                  </a:cubicBezTo>
                  <a:lnTo>
                    <a:pt x="279" y="166"/>
                  </a:lnTo>
                  <a:cubicBezTo>
                    <a:pt x="277" y="166"/>
                    <a:pt x="276" y="165"/>
                    <a:pt x="274" y="165"/>
                  </a:cubicBezTo>
                  <a:lnTo>
                    <a:pt x="291" y="142"/>
                  </a:lnTo>
                  <a:close/>
                  <a:moveTo>
                    <a:pt x="297" y="146"/>
                  </a:moveTo>
                  <a:cubicBezTo>
                    <a:pt x="299" y="147"/>
                    <a:pt x="300" y="147"/>
                    <a:pt x="302" y="148"/>
                  </a:cubicBezTo>
                  <a:lnTo>
                    <a:pt x="287" y="168"/>
                  </a:lnTo>
                  <a:cubicBezTo>
                    <a:pt x="285" y="168"/>
                    <a:pt x="284" y="168"/>
                    <a:pt x="282" y="167"/>
                  </a:cubicBezTo>
                  <a:lnTo>
                    <a:pt x="297" y="146"/>
                  </a:lnTo>
                  <a:close/>
                  <a:moveTo>
                    <a:pt x="305" y="149"/>
                  </a:moveTo>
                  <a:cubicBezTo>
                    <a:pt x="306" y="150"/>
                    <a:pt x="307" y="151"/>
                    <a:pt x="309" y="151"/>
                  </a:cubicBezTo>
                  <a:lnTo>
                    <a:pt x="296" y="170"/>
                  </a:lnTo>
                  <a:cubicBezTo>
                    <a:pt x="294" y="170"/>
                    <a:pt x="292" y="169"/>
                    <a:pt x="290" y="169"/>
                  </a:cubicBezTo>
                  <a:lnTo>
                    <a:pt x="305" y="149"/>
                  </a:lnTo>
                  <a:close/>
                  <a:moveTo>
                    <a:pt x="312" y="153"/>
                  </a:moveTo>
                  <a:cubicBezTo>
                    <a:pt x="313" y="154"/>
                    <a:pt x="314" y="154"/>
                    <a:pt x="316" y="155"/>
                  </a:cubicBezTo>
                  <a:cubicBezTo>
                    <a:pt x="316" y="155"/>
                    <a:pt x="316" y="155"/>
                    <a:pt x="316" y="155"/>
                  </a:cubicBezTo>
                  <a:lnTo>
                    <a:pt x="305" y="170"/>
                  </a:lnTo>
                  <a:cubicBezTo>
                    <a:pt x="305" y="170"/>
                    <a:pt x="304" y="170"/>
                    <a:pt x="304" y="170"/>
                  </a:cubicBezTo>
                  <a:cubicBezTo>
                    <a:pt x="303" y="170"/>
                    <a:pt x="301" y="170"/>
                    <a:pt x="299" y="170"/>
                  </a:cubicBezTo>
                  <a:lnTo>
                    <a:pt x="312" y="153"/>
                  </a:lnTo>
                  <a:close/>
                  <a:moveTo>
                    <a:pt x="318" y="157"/>
                  </a:moveTo>
                  <a:cubicBezTo>
                    <a:pt x="320" y="158"/>
                    <a:pt x="321" y="159"/>
                    <a:pt x="322" y="160"/>
                  </a:cubicBezTo>
                  <a:lnTo>
                    <a:pt x="314" y="170"/>
                  </a:lnTo>
                  <a:cubicBezTo>
                    <a:pt x="313" y="170"/>
                    <a:pt x="311" y="170"/>
                    <a:pt x="309" y="170"/>
                  </a:cubicBezTo>
                  <a:lnTo>
                    <a:pt x="318" y="157"/>
                  </a:lnTo>
                  <a:close/>
                  <a:moveTo>
                    <a:pt x="325" y="162"/>
                  </a:moveTo>
                  <a:cubicBezTo>
                    <a:pt x="326" y="163"/>
                    <a:pt x="327" y="164"/>
                    <a:pt x="328" y="165"/>
                  </a:cubicBezTo>
                  <a:lnTo>
                    <a:pt x="323" y="172"/>
                  </a:lnTo>
                  <a:cubicBezTo>
                    <a:pt x="322" y="171"/>
                    <a:pt x="320" y="171"/>
                    <a:pt x="318" y="171"/>
                  </a:cubicBezTo>
                  <a:lnTo>
                    <a:pt x="325" y="162"/>
                  </a:lnTo>
                  <a:close/>
                  <a:moveTo>
                    <a:pt x="330" y="168"/>
                  </a:moveTo>
                  <a:cubicBezTo>
                    <a:pt x="331" y="171"/>
                    <a:pt x="332" y="174"/>
                    <a:pt x="333" y="178"/>
                  </a:cubicBezTo>
                  <a:cubicBezTo>
                    <a:pt x="331" y="176"/>
                    <a:pt x="329" y="175"/>
                    <a:pt x="326" y="173"/>
                  </a:cubicBezTo>
                  <a:lnTo>
                    <a:pt x="330" y="168"/>
                  </a:lnTo>
                  <a:close/>
                  <a:moveTo>
                    <a:pt x="273" y="167"/>
                  </a:moveTo>
                  <a:cubicBezTo>
                    <a:pt x="273" y="169"/>
                    <a:pt x="274" y="171"/>
                    <a:pt x="274" y="173"/>
                  </a:cubicBezTo>
                  <a:lnTo>
                    <a:pt x="270" y="179"/>
                  </a:lnTo>
                  <a:cubicBezTo>
                    <a:pt x="268" y="178"/>
                    <a:pt x="267" y="178"/>
                    <a:pt x="265" y="177"/>
                  </a:cubicBezTo>
                  <a:lnTo>
                    <a:pt x="273" y="167"/>
                  </a:lnTo>
                  <a:close/>
                  <a:moveTo>
                    <a:pt x="276" y="176"/>
                  </a:moveTo>
                  <a:cubicBezTo>
                    <a:pt x="276" y="179"/>
                    <a:pt x="277" y="181"/>
                    <a:pt x="278" y="183"/>
                  </a:cubicBezTo>
                  <a:cubicBezTo>
                    <a:pt x="276" y="183"/>
                    <a:pt x="274" y="182"/>
                    <a:pt x="273" y="181"/>
                  </a:cubicBezTo>
                  <a:lnTo>
                    <a:pt x="276" y="176"/>
                  </a:lnTo>
                  <a:close/>
                  <a:moveTo>
                    <a:pt x="264" y="179"/>
                  </a:moveTo>
                  <a:cubicBezTo>
                    <a:pt x="265" y="180"/>
                    <a:pt x="266" y="182"/>
                    <a:pt x="266" y="184"/>
                  </a:cubicBezTo>
                  <a:lnTo>
                    <a:pt x="246" y="213"/>
                  </a:lnTo>
                  <a:cubicBezTo>
                    <a:pt x="244" y="212"/>
                    <a:pt x="242" y="211"/>
                    <a:pt x="241" y="211"/>
                  </a:cubicBezTo>
                  <a:lnTo>
                    <a:pt x="264" y="179"/>
                  </a:lnTo>
                  <a:close/>
                  <a:moveTo>
                    <a:pt x="268" y="188"/>
                  </a:moveTo>
                  <a:cubicBezTo>
                    <a:pt x="268" y="190"/>
                    <a:pt x="269" y="192"/>
                    <a:pt x="269" y="193"/>
                  </a:cubicBezTo>
                  <a:lnTo>
                    <a:pt x="252" y="218"/>
                  </a:lnTo>
                  <a:cubicBezTo>
                    <a:pt x="251" y="217"/>
                    <a:pt x="249" y="216"/>
                    <a:pt x="248" y="215"/>
                  </a:cubicBezTo>
                  <a:lnTo>
                    <a:pt x="268" y="188"/>
                  </a:lnTo>
                  <a:close/>
                  <a:moveTo>
                    <a:pt x="270" y="198"/>
                  </a:moveTo>
                  <a:cubicBezTo>
                    <a:pt x="271" y="200"/>
                    <a:pt x="271" y="202"/>
                    <a:pt x="271" y="204"/>
                  </a:cubicBezTo>
                  <a:lnTo>
                    <a:pt x="257" y="224"/>
                  </a:lnTo>
                  <a:cubicBezTo>
                    <a:pt x="256" y="223"/>
                    <a:pt x="255" y="222"/>
                    <a:pt x="254" y="220"/>
                  </a:cubicBezTo>
                  <a:lnTo>
                    <a:pt x="270" y="198"/>
                  </a:lnTo>
                  <a:close/>
                  <a:moveTo>
                    <a:pt x="272" y="209"/>
                  </a:moveTo>
                  <a:cubicBezTo>
                    <a:pt x="272" y="211"/>
                    <a:pt x="272" y="213"/>
                    <a:pt x="272" y="216"/>
                  </a:cubicBezTo>
                  <a:cubicBezTo>
                    <a:pt x="272" y="216"/>
                    <a:pt x="272" y="216"/>
                    <a:pt x="272" y="216"/>
                  </a:cubicBezTo>
                  <a:lnTo>
                    <a:pt x="262" y="231"/>
                  </a:lnTo>
                  <a:cubicBezTo>
                    <a:pt x="261" y="230"/>
                    <a:pt x="260" y="228"/>
                    <a:pt x="259" y="227"/>
                  </a:cubicBezTo>
                  <a:lnTo>
                    <a:pt x="272" y="209"/>
                  </a:lnTo>
                  <a:close/>
                  <a:moveTo>
                    <a:pt x="273" y="221"/>
                  </a:moveTo>
                  <a:cubicBezTo>
                    <a:pt x="273" y="223"/>
                    <a:pt x="273" y="225"/>
                    <a:pt x="274" y="227"/>
                  </a:cubicBezTo>
                  <a:lnTo>
                    <a:pt x="266" y="238"/>
                  </a:lnTo>
                  <a:cubicBezTo>
                    <a:pt x="266" y="238"/>
                    <a:pt x="265" y="237"/>
                    <a:pt x="265" y="237"/>
                  </a:cubicBezTo>
                  <a:cubicBezTo>
                    <a:pt x="265" y="236"/>
                    <a:pt x="264" y="235"/>
                    <a:pt x="263" y="234"/>
                  </a:cubicBezTo>
                  <a:lnTo>
                    <a:pt x="273" y="221"/>
                  </a:lnTo>
                  <a:close/>
                  <a:moveTo>
                    <a:pt x="275" y="232"/>
                  </a:moveTo>
                  <a:cubicBezTo>
                    <a:pt x="275" y="233"/>
                    <a:pt x="276" y="235"/>
                    <a:pt x="277" y="237"/>
                  </a:cubicBezTo>
                  <a:lnTo>
                    <a:pt x="272" y="244"/>
                  </a:lnTo>
                  <a:cubicBezTo>
                    <a:pt x="270" y="243"/>
                    <a:pt x="269" y="242"/>
                    <a:pt x="268" y="241"/>
                  </a:cubicBezTo>
                  <a:lnTo>
                    <a:pt x="275" y="232"/>
                  </a:lnTo>
                  <a:close/>
                  <a:moveTo>
                    <a:pt x="278" y="240"/>
                  </a:moveTo>
                  <a:cubicBezTo>
                    <a:pt x="280" y="242"/>
                    <a:pt x="281" y="244"/>
                    <a:pt x="283" y="246"/>
                  </a:cubicBezTo>
                  <a:cubicBezTo>
                    <a:pt x="280" y="246"/>
                    <a:pt x="277" y="246"/>
                    <a:pt x="275" y="245"/>
                  </a:cubicBezTo>
                  <a:lnTo>
                    <a:pt x="278" y="240"/>
                  </a:lnTo>
                  <a:close/>
                  <a:moveTo>
                    <a:pt x="240" y="212"/>
                  </a:moveTo>
                  <a:cubicBezTo>
                    <a:pt x="240" y="215"/>
                    <a:pt x="240" y="217"/>
                    <a:pt x="241" y="220"/>
                  </a:cubicBezTo>
                  <a:lnTo>
                    <a:pt x="233" y="231"/>
                  </a:lnTo>
                  <a:cubicBezTo>
                    <a:pt x="232" y="230"/>
                    <a:pt x="230" y="229"/>
                    <a:pt x="229" y="228"/>
                  </a:cubicBezTo>
                  <a:lnTo>
                    <a:pt x="240" y="212"/>
                  </a:lnTo>
                  <a:close/>
                  <a:moveTo>
                    <a:pt x="241" y="225"/>
                  </a:moveTo>
                  <a:cubicBezTo>
                    <a:pt x="241" y="231"/>
                    <a:pt x="240" y="236"/>
                    <a:pt x="236" y="239"/>
                  </a:cubicBezTo>
                  <a:cubicBezTo>
                    <a:pt x="236" y="237"/>
                    <a:pt x="235" y="236"/>
                    <a:pt x="234" y="234"/>
                  </a:cubicBezTo>
                  <a:lnTo>
                    <a:pt x="241" y="225"/>
                  </a:lnTo>
                  <a:close/>
                  <a:moveTo>
                    <a:pt x="227" y="231"/>
                  </a:moveTo>
                  <a:cubicBezTo>
                    <a:pt x="227" y="233"/>
                    <a:pt x="227" y="236"/>
                    <a:pt x="227" y="239"/>
                  </a:cubicBezTo>
                  <a:lnTo>
                    <a:pt x="192" y="288"/>
                  </a:lnTo>
                  <a:cubicBezTo>
                    <a:pt x="191" y="286"/>
                    <a:pt x="191" y="284"/>
                    <a:pt x="191" y="282"/>
                  </a:cubicBezTo>
                  <a:lnTo>
                    <a:pt x="227" y="231"/>
                  </a:lnTo>
                  <a:close/>
                  <a:moveTo>
                    <a:pt x="225" y="247"/>
                  </a:moveTo>
                  <a:cubicBezTo>
                    <a:pt x="225" y="248"/>
                    <a:pt x="225" y="250"/>
                    <a:pt x="224" y="251"/>
                  </a:cubicBezTo>
                  <a:cubicBezTo>
                    <a:pt x="222" y="257"/>
                    <a:pt x="220" y="261"/>
                    <a:pt x="218" y="265"/>
                  </a:cubicBezTo>
                  <a:lnTo>
                    <a:pt x="197" y="295"/>
                  </a:lnTo>
                  <a:cubicBezTo>
                    <a:pt x="195" y="294"/>
                    <a:pt x="195" y="293"/>
                    <a:pt x="194" y="291"/>
                  </a:cubicBezTo>
                  <a:lnTo>
                    <a:pt x="225" y="247"/>
                  </a:lnTo>
                  <a:close/>
                  <a:moveTo>
                    <a:pt x="215" y="275"/>
                  </a:moveTo>
                  <a:cubicBezTo>
                    <a:pt x="214" y="278"/>
                    <a:pt x="214" y="282"/>
                    <a:pt x="214" y="284"/>
                  </a:cubicBezTo>
                  <a:lnTo>
                    <a:pt x="203" y="299"/>
                  </a:lnTo>
                  <a:cubicBezTo>
                    <a:pt x="203" y="299"/>
                    <a:pt x="203" y="299"/>
                    <a:pt x="202" y="299"/>
                  </a:cubicBezTo>
                  <a:cubicBezTo>
                    <a:pt x="201" y="298"/>
                    <a:pt x="200" y="298"/>
                    <a:pt x="199" y="297"/>
                  </a:cubicBezTo>
                  <a:lnTo>
                    <a:pt x="215" y="275"/>
                  </a:lnTo>
                  <a:close/>
                  <a:moveTo>
                    <a:pt x="214" y="290"/>
                  </a:moveTo>
                  <a:cubicBezTo>
                    <a:pt x="214" y="292"/>
                    <a:pt x="214" y="293"/>
                    <a:pt x="214" y="294"/>
                  </a:cubicBezTo>
                  <a:cubicBezTo>
                    <a:pt x="214" y="295"/>
                    <a:pt x="214" y="302"/>
                    <a:pt x="214" y="303"/>
                  </a:cubicBezTo>
                  <a:cubicBezTo>
                    <a:pt x="211" y="302"/>
                    <a:pt x="209" y="301"/>
                    <a:pt x="207" y="300"/>
                  </a:cubicBezTo>
                  <a:lnTo>
                    <a:pt x="214" y="290"/>
                  </a:lnTo>
                  <a:close/>
                  <a:moveTo>
                    <a:pt x="224" y="202"/>
                  </a:moveTo>
                  <a:lnTo>
                    <a:pt x="196" y="242"/>
                  </a:lnTo>
                  <a:cubicBezTo>
                    <a:pt x="193" y="242"/>
                    <a:pt x="190" y="245"/>
                    <a:pt x="186" y="248"/>
                  </a:cubicBezTo>
                  <a:lnTo>
                    <a:pt x="211" y="213"/>
                  </a:lnTo>
                  <a:cubicBezTo>
                    <a:pt x="216" y="210"/>
                    <a:pt x="220" y="206"/>
                    <a:pt x="224" y="202"/>
                  </a:cubicBezTo>
                  <a:close/>
                  <a:moveTo>
                    <a:pt x="204" y="217"/>
                  </a:moveTo>
                  <a:lnTo>
                    <a:pt x="169" y="266"/>
                  </a:lnTo>
                  <a:cubicBezTo>
                    <a:pt x="168" y="267"/>
                    <a:pt x="167" y="268"/>
                    <a:pt x="167" y="269"/>
                  </a:cubicBezTo>
                  <a:cubicBezTo>
                    <a:pt x="167" y="266"/>
                    <a:pt x="167" y="263"/>
                    <a:pt x="167" y="261"/>
                  </a:cubicBezTo>
                  <a:lnTo>
                    <a:pt x="196" y="221"/>
                  </a:lnTo>
                  <a:cubicBezTo>
                    <a:pt x="199" y="219"/>
                    <a:pt x="202" y="218"/>
                    <a:pt x="204" y="217"/>
                  </a:cubicBezTo>
                  <a:close/>
                  <a:moveTo>
                    <a:pt x="191" y="222"/>
                  </a:moveTo>
                  <a:lnTo>
                    <a:pt x="169" y="252"/>
                  </a:lnTo>
                  <a:cubicBezTo>
                    <a:pt x="171" y="247"/>
                    <a:pt x="173" y="243"/>
                    <a:pt x="176" y="239"/>
                  </a:cubicBezTo>
                  <a:cubicBezTo>
                    <a:pt x="175" y="239"/>
                    <a:pt x="175" y="238"/>
                    <a:pt x="174" y="238"/>
                  </a:cubicBezTo>
                  <a:lnTo>
                    <a:pt x="184" y="224"/>
                  </a:lnTo>
                  <a:cubicBezTo>
                    <a:pt x="186" y="224"/>
                    <a:pt x="188" y="223"/>
                    <a:pt x="191" y="222"/>
                  </a:cubicBezTo>
                  <a:close/>
                  <a:moveTo>
                    <a:pt x="179" y="225"/>
                  </a:moveTo>
                  <a:lnTo>
                    <a:pt x="170" y="238"/>
                  </a:lnTo>
                  <a:cubicBezTo>
                    <a:pt x="167" y="238"/>
                    <a:pt x="165" y="239"/>
                    <a:pt x="163" y="240"/>
                  </a:cubicBezTo>
                  <a:lnTo>
                    <a:pt x="173" y="226"/>
                  </a:lnTo>
                  <a:cubicBezTo>
                    <a:pt x="175" y="226"/>
                    <a:pt x="177" y="225"/>
                    <a:pt x="179" y="225"/>
                  </a:cubicBezTo>
                  <a:close/>
                  <a:moveTo>
                    <a:pt x="169" y="226"/>
                  </a:moveTo>
                  <a:lnTo>
                    <a:pt x="155" y="245"/>
                  </a:lnTo>
                  <a:cubicBezTo>
                    <a:pt x="151" y="249"/>
                    <a:pt x="146" y="254"/>
                    <a:pt x="141" y="259"/>
                  </a:cubicBezTo>
                  <a:cubicBezTo>
                    <a:pt x="140" y="260"/>
                    <a:pt x="139" y="260"/>
                    <a:pt x="138" y="261"/>
                  </a:cubicBezTo>
                  <a:lnTo>
                    <a:pt x="163" y="226"/>
                  </a:lnTo>
                  <a:cubicBezTo>
                    <a:pt x="164" y="226"/>
                    <a:pt x="166" y="226"/>
                    <a:pt x="167" y="226"/>
                  </a:cubicBezTo>
                  <a:cubicBezTo>
                    <a:pt x="168" y="226"/>
                    <a:pt x="168" y="226"/>
                    <a:pt x="169" y="226"/>
                  </a:cubicBezTo>
                  <a:close/>
                  <a:moveTo>
                    <a:pt x="159" y="226"/>
                  </a:moveTo>
                  <a:lnTo>
                    <a:pt x="130" y="266"/>
                  </a:lnTo>
                  <a:cubicBezTo>
                    <a:pt x="128" y="268"/>
                    <a:pt x="125" y="269"/>
                    <a:pt x="122" y="271"/>
                  </a:cubicBezTo>
                  <a:lnTo>
                    <a:pt x="154" y="225"/>
                  </a:lnTo>
                  <a:cubicBezTo>
                    <a:pt x="156" y="226"/>
                    <a:pt x="157" y="226"/>
                    <a:pt x="159" y="226"/>
                  </a:cubicBezTo>
                  <a:close/>
                  <a:moveTo>
                    <a:pt x="150" y="225"/>
                  </a:moveTo>
                  <a:lnTo>
                    <a:pt x="116" y="273"/>
                  </a:lnTo>
                  <a:cubicBezTo>
                    <a:pt x="114" y="273"/>
                    <a:pt x="112" y="274"/>
                    <a:pt x="109" y="275"/>
                  </a:cubicBezTo>
                  <a:lnTo>
                    <a:pt x="146" y="224"/>
                  </a:lnTo>
                  <a:cubicBezTo>
                    <a:pt x="147" y="224"/>
                    <a:pt x="149" y="224"/>
                    <a:pt x="150" y="225"/>
                  </a:cubicBezTo>
                  <a:close/>
                  <a:moveTo>
                    <a:pt x="142" y="223"/>
                  </a:moveTo>
                  <a:lnTo>
                    <a:pt x="104" y="276"/>
                  </a:lnTo>
                  <a:cubicBezTo>
                    <a:pt x="102" y="276"/>
                    <a:pt x="100" y="276"/>
                    <a:pt x="98" y="276"/>
                  </a:cubicBezTo>
                  <a:lnTo>
                    <a:pt x="129" y="234"/>
                  </a:lnTo>
                  <a:cubicBezTo>
                    <a:pt x="131" y="233"/>
                    <a:pt x="133" y="232"/>
                    <a:pt x="135" y="231"/>
                  </a:cubicBezTo>
                  <a:cubicBezTo>
                    <a:pt x="134" y="230"/>
                    <a:pt x="132" y="230"/>
                    <a:pt x="131" y="230"/>
                  </a:cubicBezTo>
                  <a:lnTo>
                    <a:pt x="138" y="221"/>
                  </a:lnTo>
                  <a:cubicBezTo>
                    <a:pt x="139" y="222"/>
                    <a:pt x="141" y="222"/>
                    <a:pt x="142" y="223"/>
                  </a:cubicBezTo>
                  <a:close/>
                  <a:moveTo>
                    <a:pt x="94" y="277"/>
                  </a:moveTo>
                  <a:cubicBezTo>
                    <a:pt x="92" y="277"/>
                    <a:pt x="91" y="277"/>
                    <a:pt x="89" y="276"/>
                  </a:cubicBezTo>
                  <a:lnTo>
                    <a:pt x="97" y="265"/>
                  </a:lnTo>
                  <a:cubicBezTo>
                    <a:pt x="103" y="261"/>
                    <a:pt x="109" y="254"/>
                    <a:pt x="114" y="247"/>
                  </a:cubicBezTo>
                  <a:cubicBezTo>
                    <a:pt x="116" y="244"/>
                    <a:pt x="118" y="242"/>
                    <a:pt x="120" y="240"/>
                  </a:cubicBezTo>
                  <a:lnTo>
                    <a:pt x="94" y="277"/>
                  </a:lnTo>
                  <a:close/>
                  <a:moveTo>
                    <a:pt x="85" y="276"/>
                  </a:moveTo>
                  <a:cubicBezTo>
                    <a:pt x="84" y="275"/>
                    <a:pt x="82" y="275"/>
                    <a:pt x="80" y="275"/>
                  </a:cubicBezTo>
                  <a:lnTo>
                    <a:pt x="83" y="271"/>
                  </a:lnTo>
                  <a:cubicBezTo>
                    <a:pt x="86" y="270"/>
                    <a:pt x="88" y="270"/>
                    <a:pt x="90" y="269"/>
                  </a:cubicBezTo>
                  <a:lnTo>
                    <a:pt x="85" y="276"/>
                  </a:lnTo>
                  <a:close/>
                  <a:moveTo>
                    <a:pt x="77" y="273"/>
                  </a:moveTo>
                  <a:cubicBezTo>
                    <a:pt x="76" y="273"/>
                    <a:pt x="75" y="272"/>
                    <a:pt x="74" y="271"/>
                  </a:cubicBezTo>
                  <a:cubicBezTo>
                    <a:pt x="76" y="271"/>
                    <a:pt x="77" y="271"/>
                    <a:pt x="79" y="271"/>
                  </a:cubicBezTo>
                  <a:lnTo>
                    <a:pt x="77" y="273"/>
                  </a:lnTo>
                  <a:close/>
                  <a:moveTo>
                    <a:pt x="134" y="220"/>
                  </a:moveTo>
                  <a:lnTo>
                    <a:pt x="127" y="230"/>
                  </a:lnTo>
                  <a:cubicBezTo>
                    <a:pt x="125" y="230"/>
                    <a:pt x="123" y="230"/>
                    <a:pt x="121" y="231"/>
                  </a:cubicBezTo>
                  <a:lnTo>
                    <a:pt x="130" y="218"/>
                  </a:lnTo>
                  <a:cubicBezTo>
                    <a:pt x="132" y="219"/>
                    <a:pt x="133" y="220"/>
                    <a:pt x="134" y="220"/>
                  </a:cubicBezTo>
                  <a:close/>
                  <a:moveTo>
                    <a:pt x="127" y="217"/>
                  </a:moveTo>
                  <a:lnTo>
                    <a:pt x="116" y="232"/>
                  </a:lnTo>
                  <a:cubicBezTo>
                    <a:pt x="114" y="233"/>
                    <a:pt x="112" y="234"/>
                    <a:pt x="110" y="234"/>
                  </a:cubicBezTo>
                  <a:cubicBezTo>
                    <a:pt x="110" y="235"/>
                    <a:pt x="109" y="235"/>
                    <a:pt x="109" y="235"/>
                  </a:cubicBezTo>
                  <a:lnTo>
                    <a:pt x="123" y="215"/>
                  </a:lnTo>
                  <a:cubicBezTo>
                    <a:pt x="125" y="215"/>
                    <a:pt x="126" y="216"/>
                    <a:pt x="127" y="217"/>
                  </a:cubicBezTo>
                  <a:close/>
                  <a:moveTo>
                    <a:pt x="120" y="213"/>
                  </a:moveTo>
                  <a:lnTo>
                    <a:pt x="104" y="236"/>
                  </a:lnTo>
                  <a:cubicBezTo>
                    <a:pt x="101" y="237"/>
                    <a:pt x="99" y="237"/>
                    <a:pt x="97" y="238"/>
                  </a:cubicBezTo>
                  <a:lnTo>
                    <a:pt x="117" y="210"/>
                  </a:lnTo>
                  <a:cubicBezTo>
                    <a:pt x="118" y="211"/>
                    <a:pt x="119" y="212"/>
                    <a:pt x="120" y="213"/>
                  </a:cubicBezTo>
                  <a:close/>
                  <a:moveTo>
                    <a:pt x="114" y="208"/>
                  </a:moveTo>
                  <a:lnTo>
                    <a:pt x="93" y="238"/>
                  </a:lnTo>
                  <a:cubicBezTo>
                    <a:pt x="91" y="238"/>
                    <a:pt x="89" y="238"/>
                    <a:pt x="87" y="238"/>
                  </a:cubicBezTo>
                  <a:lnTo>
                    <a:pt x="111" y="205"/>
                  </a:lnTo>
                  <a:cubicBezTo>
                    <a:pt x="112" y="206"/>
                    <a:pt x="113" y="207"/>
                    <a:pt x="114" y="208"/>
                  </a:cubicBezTo>
                  <a:close/>
                  <a:moveTo>
                    <a:pt x="83" y="238"/>
                  </a:moveTo>
                  <a:cubicBezTo>
                    <a:pt x="81" y="238"/>
                    <a:pt x="80" y="238"/>
                    <a:pt x="78" y="237"/>
                  </a:cubicBezTo>
                  <a:lnTo>
                    <a:pt x="83" y="230"/>
                  </a:lnTo>
                  <a:cubicBezTo>
                    <a:pt x="86" y="229"/>
                    <a:pt x="89" y="227"/>
                    <a:pt x="91" y="225"/>
                  </a:cubicBezTo>
                  <a:cubicBezTo>
                    <a:pt x="92" y="223"/>
                    <a:pt x="94" y="221"/>
                    <a:pt x="96" y="220"/>
                  </a:cubicBezTo>
                  <a:lnTo>
                    <a:pt x="83" y="238"/>
                  </a:lnTo>
                  <a:close/>
                  <a:moveTo>
                    <a:pt x="75" y="236"/>
                  </a:moveTo>
                  <a:cubicBezTo>
                    <a:pt x="73" y="235"/>
                    <a:pt x="71" y="235"/>
                    <a:pt x="70" y="234"/>
                  </a:cubicBezTo>
                  <a:cubicBezTo>
                    <a:pt x="72" y="234"/>
                    <a:pt x="75" y="233"/>
                    <a:pt x="78" y="232"/>
                  </a:cubicBezTo>
                  <a:lnTo>
                    <a:pt x="75" y="236"/>
                  </a:lnTo>
                  <a:close/>
                  <a:moveTo>
                    <a:pt x="108" y="203"/>
                  </a:moveTo>
                  <a:lnTo>
                    <a:pt x="101" y="213"/>
                  </a:lnTo>
                  <a:cubicBezTo>
                    <a:pt x="100" y="212"/>
                    <a:pt x="98" y="212"/>
                    <a:pt x="97" y="211"/>
                  </a:cubicBezTo>
                  <a:lnTo>
                    <a:pt x="105" y="200"/>
                  </a:lnTo>
                  <a:cubicBezTo>
                    <a:pt x="106" y="201"/>
                    <a:pt x="107" y="202"/>
                    <a:pt x="108" y="203"/>
                  </a:cubicBezTo>
                  <a:close/>
                  <a:moveTo>
                    <a:pt x="103" y="197"/>
                  </a:moveTo>
                  <a:lnTo>
                    <a:pt x="93" y="210"/>
                  </a:lnTo>
                  <a:cubicBezTo>
                    <a:pt x="92" y="210"/>
                    <a:pt x="90" y="210"/>
                    <a:pt x="88" y="210"/>
                  </a:cubicBezTo>
                  <a:lnTo>
                    <a:pt x="100" y="194"/>
                  </a:lnTo>
                  <a:cubicBezTo>
                    <a:pt x="101" y="195"/>
                    <a:pt x="102" y="196"/>
                    <a:pt x="103" y="197"/>
                  </a:cubicBezTo>
                  <a:close/>
                  <a:moveTo>
                    <a:pt x="98" y="191"/>
                  </a:moveTo>
                  <a:lnTo>
                    <a:pt x="84" y="209"/>
                  </a:lnTo>
                  <a:cubicBezTo>
                    <a:pt x="83" y="209"/>
                    <a:pt x="81" y="209"/>
                    <a:pt x="79" y="209"/>
                  </a:cubicBezTo>
                  <a:lnTo>
                    <a:pt x="95" y="187"/>
                  </a:lnTo>
                  <a:cubicBezTo>
                    <a:pt x="96" y="188"/>
                    <a:pt x="97" y="189"/>
                    <a:pt x="98" y="191"/>
                  </a:cubicBezTo>
                  <a:close/>
                  <a:moveTo>
                    <a:pt x="93" y="184"/>
                  </a:moveTo>
                  <a:lnTo>
                    <a:pt x="75" y="209"/>
                  </a:lnTo>
                  <a:cubicBezTo>
                    <a:pt x="73" y="209"/>
                    <a:pt x="71" y="209"/>
                    <a:pt x="69" y="209"/>
                  </a:cubicBezTo>
                  <a:lnTo>
                    <a:pt x="91" y="179"/>
                  </a:lnTo>
                  <a:cubicBezTo>
                    <a:pt x="92" y="180"/>
                    <a:pt x="92" y="182"/>
                    <a:pt x="93" y="184"/>
                  </a:cubicBezTo>
                  <a:close/>
                  <a:moveTo>
                    <a:pt x="89" y="175"/>
                  </a:moveTo>
                  <a:lnTo>
                    <a:pt x="65" y="209"/>
                  </a:lnTo>
                  <a:cubicBezTo>
                    <a:pt x="63" y="209"/>
                    <a:pt x="61" y="209"/>
                    <a:pt x="59" y="209"/>
                  </a:cubicBezTo>
                  <a:lnTo>
                    <a:pt x="87" y="170"/>
                  </a:lnTo>
                  <a:cubicBezTo>
                    <a:pt x="88" y="172"/>
                    <a:pt x="89" y="174"/>
                    <a:pt x="89" y="175"/>
                  </a:cubicBezTo>
                  <a:close/>
                  <a:moveTo>
                    <a:pt x="86" y="166"/>
                  </a:moveTo>
                  <a:lnTo>
                    <a:pt x="55" y="210"/>
                  </a:lnTo>
                  <a:cubicBezTo>
                    <a:pt x="53" y="210"/>
                    <a:pt x="52" y="210"/>
                    <a:pt x="50" y="210"/>
                  </a:cubicBezTo>
                  <a:lnTo>
                    <a:pt x="85" y="160"/>
                  </a:lnTo>
                  <a:cubicBezTo>
                    <a:pt x="85" y="162"/>
                    <a:pt x="86" y="164"/>
                    <a:pt x="86" y="166"/>
                  </a:cubicBezTo>
                  <a:close/>
                  <a:moveTo>
                    <a:pt x="46" y="210"/>
                  </a:moveTo>
                  <a:cubicBezTo>
                    <a:pt x="44" y="209"/>
                    <a:pt x="42" y="210"/>
                    <a:pt x="40" y="210"/>
                  </a:cubicBezTo>
                  <a:lnTo>
                    <a:pt x="63" y="177"/>
                  </a:lnTo>
                  <a:cubicBezTo>
                    <a:pt x="65" y="177"/>
                    <a:pt x="66" y="178"/>
                    <a:pt x="68" y="178"/>
                  </a:cubicBezTo>
                  <a:lnTo>
                    <a:pt x="46" y="210"/>
                  </a:lnTo>
                  <a:close/>
                  <a:moveTo>
                    <a:pt x="36" y="209"/>
                  </a:moveTo>
                  <a:cubicBezTo>
                    <a:pt x="34" y="209"/>
                    <a:pt x="33" y="209"/>
                    <a:pt x="31" y="209"/>
                  </a:cubicBezTo>
                  <a:lnTo>
                    <a:pt x="51" y="181"/>
                  </a:lnTo>
                  <a:cubicBezTo>
                    <a:pt x="53" y="179"/>
                    <a:pt x="56" y="178"/>
                    <a:pt x="59" y="178"/>
                  </a:cubicBezTo>
                  <a:lnTo>
                    <a:pt x="36" y="209"/>
                  </a:lnTo>
                  <a:close/>
                  <a:moveTo>
                    <a:pt x="84" y="142"/>
                  </a:moveTo>
                  <a:lnTo>
                    <a:pt x="63" y="172"/>
                  </a:lnTo>
                  <a:cubicBezTo>
                    <a:pt x="62" y="171"/>
                    <a:pt x="61" y="170"/>
                    <a:pt x="59" y="169"/>
                  </a:cubicBezTo>
                  <a:lnTo>
                    <a:pt x="85" y="133"/>
                  </a:lnTo>
                  <a:cubicBezTo>
                    <a:pt x="84" y="136"/>
                    <a:pt x="84" y="139"/>
                    <a:pt x="84" y="142"/>
                  </a:cubicBezTo>
                  <a:close/>
                  <a:moveTo>
                    <a:pt x="154" y="23"/>
                  </a:moveTo>
                  <a:cubicBezTo>
                    <a:pt x="154" y="24"/>
                    <a:pt x="153" y="26"/>
                    <a:pt x="152" y="27"/>
                  </a:cubicBezTo>
                  <a:cubicBezTo>
                    <a:pt x="149" y="30"/>
                    <a:pt x="147" y="35"/>
                    <a:pt x="147" y="40"/>
                  </a:cubicBezTo>
                  <a:lnTo>
                    <a:pt x="116" y="83"/>
                  </a:lnTo>
                  <a:cubicBezTo>
                    <a:pt x="102" y="94"/>
                    <a:pt x="92" y="108"/>
                    <a:pt x="87" y="124"/>
                  </a:cubicBezTo>
                  <a:lnTo>
                    <a:pt x="56" y="168"/>
                  </a:lnTo>
                  <a:cubicBezTo>
                    <a:pt x="54" y="168"/>
                    <a:pt x="53" y="167"/>
                    <a:pt x="51" y="167"/>
                  </a:cubicBezTo>
                  <a:lnTo>
                    <a:pt x="63" y="151"/>
                  </a:lnTo>
                  <a:cubicBezTo>
                    <a:pt x="64" y="152"/>
                    <a:pt x="65" y="153"/>
                    <a:pt x="66" y="154"/>
                  </a:cubicBezTo>
                  <a:cubicBezTo>
                    <a:pt x="66" y="152"/>
                    <a:pt x="66" y="150"/>
                    <a:pt x="65" y="148"/>
                  </a:cubicBezTo>
                  <a:lnTo>
                    <a:pt x="154" y="23"/>
                  </a:lnTo>
                  <a:close/>
                  <a:moveTo>
                    <a:pt x="27" y="208"/>
                  </a:moveTo>
                  <a:cubicBezTo>
                    <a:pt x="26" y="208"/>
                    <a:pt x="25" y="207"/>
                    <a:pt x="23" y="206"/>
                  </a:cubicBezTo>
                  <a:lnTo>
                    <a:pt x="36" y="188"/>
                  </a:lnTo>
                  <a:cubicBezTo>
                    <a:pt x="37" y="188"/>
                    <a:pt x="37" y="188"/>
                    <a:pt x="38" y="188"/>
                  </a:cubicBezTo>
                  <a:cubicBezTo>
                    <a:pt x="40" y="187"/>
                    <a:pt x="42" y="186"/>
                    <a:pt x="44" y="185"/>
                  </a:cubicBezTo>
                  <a:lnTo>
                    <a:pt x="27" y="208"/>
                  </a:lnTo>
                  <a:close/>
                  <a:moveTo>
                    <a:pt x="20" y="205"/>
                  </a:moveTo>
                  <a:cubicBezTo>
                    <a:pt x="19" y="204"/>
                    <a:pt x="18" y="203"/>
                    <a:pt x="17" y="202"/>
                  </a:cubicBezTo>
                  <a:lnTo>
                    <a:pt x="26" y="189"/>
                  </a:lnTo>
                  <a:cubicBezTo>
                    <a:pt x="28" y="189"/>
                    <a:pt x="30" y="189"/>
                    <a:pt x="31" y="189"/>
                  </a:cubicBezTo>
                  <a:lnTo>
                    <a:pt x="20" y="205"/>
                  </a:lnTo>
                  <a:close/>
                  <a:moveTo>
                    <a:pt x="14" y="200"/>
                  </a:moveTo>
                  <a:cubicBezTo>
                    <a:pt x="13" y="199"/>
                    <a:pt x="12" y="198"/>
                    <a:pt x="11" y="197"/>
                  </a:cubicBezTo>
                  <a:lnTo>
                    <a:pt x="17" y="188"/>
                  </a:lnTo>
                  <a:cubicBezTo>
                    <a:pt x="19" y="188"/>
                    <a:pt x="20" y="189"/>
                    <a:pt x="22" y="189"/>
                  </a:cubicBezTo>
                  <a:lnTo>
                    <a:pt x="14" y="200"/>
                  </a:lnTo>
                  <a:close/>
                  <a:moveTo>
                    <a:pt x="9" y="194"/>
                  </a:moveTo>
                  <a:cubicBezTo>
                    <a:pt x="8" y="193"/>
                    <a:pt x="7" y="191"/>
                    <a:pt x="6" y="190"/>
                  </a:cubicBezTo>
                  <a:lnTo>
                    <a:pt x="9" y="185"/>
                  </a:lnTo>
                  <a:cubicBezTo>
                    <a:pt x="11" y="186"/>
                    <a:pt x="12" y="187"/>
                    <a:pt x="14" y="187"/>
                  </a:cubicBezTo>
                  <a:lnTo>
                    <a:pt x="9" y="194"/>
                  </a:lnTo>
                  <a:close/>
                  <a:moveTo>
                    <a:pt x="4" y="187"/>
                  </a:moveTo>
                  <a:cubicBezTo>
                    <a:pt x="3" y="185"/>
                    <a:pt x="1" y="183"/>
                    <a:pt x="0" y="181"/>
                  </a:cubicBezTo>
                  <a:cubicBezTo>
                    <a:pt x="2" y="182"/>
                    <a:pt x="4" y="183"/>
                    <a:pt x="6" y="184"/>
                  </a:cubicBezTo>
                  <a:lnTo>
                    <a:pt x="4" y="187"/>
                  </a:ln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" name="Группа 213"/>
          <p:cNvGrpSpPr/>
          <p:nvPr/>
        </p:nvGrpSpPr>
        <p:grpSpPr>
          <a:xfrm>
            <a:off x="6509040" y="4005064"/>
            <a:ext cx="223200" cy="201600"/>
            <a:chOff x="3851920" y="3743960"/>
            <a:chExt cx="738962" cy="642409"/>
          </a:xfrm>
        </p:grpSpPr>
        <p:sp>
          <p:nvSpPr>
            <p:cNvPr id="314" name="AutoShape 241"/>
            <p:cNvSpPr>
              <a:spLocks noChangeAspect="1" noChangeArrowheads="1" noTextEdit="1"/>
            </p:cNvSpPr>
            <p:nvPr/>
          </p:nvSpPr>
          <p:spPr bwMode="auto">
            <a:xfrm>
              <a:off x="3851920" y="3743960"/>
              <a:ext cx="738962" cy="642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5" name="Freeform 242"/>
            <p:cNvSpPr>
              <a:spLocks/>
            </p:cNvSpPr>
            <p:nvPr/>
          </p:nvSpPr>
          <p:spPr bwMode="auto">
            <a:xfrm>
              <a:off x="4304121" y="4055516"/>
              <a:ext cx="59558" cy="25261"/>
            </a:xfrm>
            <a:custGeom>
              <a:avLst/>
              <a:gdLst>
                <a:gd name="T0" fmla="*/ 0 w 27"/>
                <a:gd name="T1" fmla="*/ 2147483647 h 12"/>
                <a:gd name="T2" fmla="*/ 2147483647 w 27"/>
                <a:gd name="T3" fmla="*/ 2147483647 h 12"/>
                <a:gd name="T4" fmla="*/ 2147483647 w 27"/>
                <a:gd name="T5" fmla="*/ 0 h 12"/>
                <a:gd name="T6" fmla="*/ 2147483647 w 27"/>
                <a:gd name="T7" fmla="*/ 0 h 12"/>
                <a:gd name="T8" fmla="*/ 0 w 27"/>
                <a:gd name="T9" fmla="*/ 214748364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2"/>
                <a:gd name="T17" fmla="*/ 27 w 27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2">
                  <a:moveTo>
                    <a:pt x="0" y="9"/>
                  </a:moveTo>
                  <a:lnTo>
                    <a:pt x="20" y="12"/>
                  </a:lnTo>
                  <a:cubicBezTo>
                    <a:pt x="22" y="8"/>
                    <a:pt x="26" y="5"/>
                    <a:pt x="27" y="0"/>
                  </a:cubicBezTo>
                  <a:lnTo>
                    <a:pt x="1" y="0"/>
                  </a:lnTo>
                  <a:cubicBezTo>
                    <a:pt x="1" y="3"/>
                    <a:pt x="0" y="7"/>
                    <a:pt x="0" y="9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6" name="Freeform 243"/>
            <p:cNvSpPr>
              <a:spLocks/>
            </p:cNvSpPr>
            <p:nvPr/>
          </p:nvSpPr>
          <p:spPr bwMode="auto">
            <a:xfrm>
              <a:off x="4074712" y="4055516"/>
              <a:ext cx="57352" cy="29472"/>
            </a:xfrm>
            <a:custGeom>
              <a:avLst/>
              <a:gdLst>
                <a:gd name="T0" fmla="*/ 2147483647 w 26"/>
                <a:gd name="T1" fmla="*/ 0 h 14"/>
                <a:gd name="T2" fmla="*/ 2147483647 w 26"/>
                <a:gd name="T3" fmla="*/ 0 h 14"/>
                <a:gd name="T4" fmla="*/ 0 w 26"/>
                <a:gd name="T5" fmla="*/ 2147483647 h 14"/>
                <a:gd name="T6" fmla="*/ 2147483647 w 26"/>
                <a:gd name="T7" fmla="*/ 2147483647 h 14"/>
                <a:gd name="T8" fmla="*/ 2147483647 w 26"/>
                <a:gd name="T9" fmla="*/ 2147483647 h 14"/>
                <a:gd name="T10" fmla="*/ 2147483647 w 26"/>
                <a:gd name="T11" fmla="*/ 2147483647 h 14"/>
                <a:gd name="T12" fmla="*/ 2147483647 w 26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14"/>
                <a:gd name="T23" fmla="*/ 26 w 26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14">
                  <a:moveTo>
                    <a:pt x="26" y="0"/>
                  </a:moveTo>
                  <a:lnTo>
                    <a:pt x="5" y="0"/>
                  </a:lnTo>
                  <a:cubicBezTo>
                    <a:pt x="4" y="5"/>
                    <a:pt x="1" y="9"/>
                    <a:pt x="0" y="14"/>
                  </a:cubicBezTo>
                  <a:lnTo>
                    <a:pt x="6" y="13"/>
                  </a:lnTo>
                  <a:cubicBezTo>
                    <a:pt x="6" y="13"/>
                    <a:pt x="6" y="12"/>
                    <a:pt x="6" y="12"/>
                  </a:cubicBezTo>
                  <a:lnTo>
                    <a:pt x="26" y="8"/>
                  </a:lnTo>
                  <a:cubicBezTo>
                    <a:pt x="26" y="5"/>
                    <a:pt x="26" y="2"/>
                    <a:pt x="26" y="0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7" name="Freeform 244"/>
            <p:cNvSpPr>
              <a:spLocks/>
            </p:cNvSpPr>
            <p:nvPr/>
          </p:nvSpPr>
          <p:spPr bwMode="auto">
            <a:xfrm>
              <a:off x="4297503" y="4076567"/>
              <a:ext cx="63970" cy="27366"/>
            </a:xfrm>
            <a:custGeom>
              <a:avLst/>
              <a:gdLst>
                <a:gd name="T0" fmla="*/ 0 w 29"/>
                <a:gd name="T1" fmla="*/ 2147483647 h 13"/>
                <a:gd name="T2" fmla="*/ 2147483647 w 29"/>
                <a:gd name="T3" fmla="*/ 2147483647 h 13"/>
                <a:gd name="T4" fmla="*/ 2147483647 w 29"/>
                <a:gd name="T5" fmla="*/ 2147483647 h 13"/>
                <a:gd name="T6" fmla="*/ 2147483647 w 29"/>
                <a:gd name="T7" fmla="*/ 0 h 13"/>
                <a:gd name="T8" fmla="*/ 2147483647 w 29"/>
                <a:gd name="T9" fmla="*/ 2147483647 h 13"/>
                <a:gd name="T10" fmla="*/ 2147483647 w 29"/>
                <a:gd name="T11" fmla="*/ 2147483647 h 13"/>
                <a:gd name="T12" fmla="*/ 2147483647 w 29"/>
                <a:gd name="T13" fmla="*/ 2147483647 h 13"/>
                <a:gd name="T14" fmla="*/ 2147483647 w 29"/>
                <a:gd name="T15" fmla="*/ 0 h 13"/>
                <a:gd name="T16" fmla="*/ 2147483647 w 29"/>
                <a:gd name="T17" fmla="*/ 0 h 13"/>
                <a:gd name="T18" fmla="*/ 0 w 29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13"/>
                <a:gd name="T32" fmla="*/ 29 w 29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13">
                  <a:moveTo>
                    <a:pt x="0" y="6"/>
                  </a:moveTo>
                  <a:lnTo>
                    <a:pt x="19" y="13"/>
                  </a:lnTo>
                  <a:cubicBezTo>
                    <a:pt x="22" y="10"/>
                    <a:pt x="28" y="7"/>
                    <a:pt x="29" y="1"/>
                  </a:cubicBezTo>
                  <a:lnTo>
                    <a:pt x="25" y="0"/>
                  </a:lnTo>
                  <a:cubicBezTo>
                    <a:pt x="25" y="1"/>
                    <a:pt x="24" y="2"/>
                    <a:pt x="23" y="3"/>
                  </a:cubicBezTo>
                  <a:lnTo>
                    <a:pt x="22" y="3"/>
                  </a:lnTo>
                  <a:lnTo>
                    <a:pt x="2" y="0"/>
                  </a:lnTo>
                  <a:cubicBezTo>
                    <a:pt x="2" y="2"/>
                    <a:pt x="1" y="4"/>
                    <a:pt x="0" y="6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8" name="Freeform 245"/>
            <p:cNvSpPr>
              <a:spLocks/>
            </p:cNvSpPr>
            <p:nvPr/>
          </p:nvSpPr>
          <p:spPr bwMode="auto">
            <a:xfrm>
              <a:off x="4288680" y="4091303"/>
              <a:ext cx="66176" cy="35787"/>
            </a:xfrm>
            <a:custGeom>
              <a:avLst/>
              <a:gdLst>
                <a:gd name="T0" fmla="*/ 0 w 30"/>
                <a:gd name="T1" fmla="*/ 2147483647 h 17"/>
                <a:gd name="T2" fmla="*/ 2147483647 w 30"/>
                <a:gd name="T3" fmla="*/ 2147483647 h 17"/>
                <a:gd name="T4" fmla="*/ 2147483647 w 30"/>
                <a:gd name="T5" fmla="*/ 2147483647 h 17"/>
                <a:gd name="T6" fmla="*/ 2147483647 w 30"/>
                <a:gd name="T7" fmla="*/ 2147483647 h 17"/>
                <a:gd name="T8" fmla="*/ 2147483647 w 30"/>
                <a:gd name="T9" fmla="*/ 2147483647 h 17"/>
                <a:gd name="T10" fmla="*/ 2147483647 w 30"/>
                <a:gd name="T11" fmla="*/ 2147483647 h 17"/>
                <a:gd name="T12" fmla="*/ 2147483647 w 30"/>
                <a:gd name="T13" fmla="*/ 2147483647 h 17"/>
                <a:gd name="T14" fmla="*/ 2147483647 w 30"/>
                <a:gd name="T15" fmla="*/ 0 h 17"/>
                <a:gd name="T16" fmla="*/ 2147483647 w 30"/>
                <a:gd name="T17" fmla="*/ 0 h 17"/>
                <a:gd name="T18" fmla="*/ 0 w 30"/>
                <a:gd name="T19" fmla="*/ 2147483647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17"/>
                <a:gd name="T32" fmla="*/ 30 w 30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17">
                  <a:moveTo>
                    <a:pt x="0" y="6"/>
                  </a:moveTo>
                  <a:lnTo>
                    <a:pt x="16" y="17"/>
                  </a:lnTo>
                  <a:cubicBezTo>
                    <a:pt x="20" y="15"/>
                    <a:pt x="27" y="13"/>
                    <a:pt x="30" y="7"/>
                  </a:cubicBezTo>
                  <a:lnTo>
                    <a:pt x="25" y="6"/>
                  </a:lnTo>
                  <a:cubicBezTo>
                    <a:pt x="24" y="6"/>
                    <a:pt x="24" y="7"/>
                    <a:pt x="23" y="7"/>
                  </a:cubicBezTo>
                  <a:lnTo>
                    <a:pt x="23" y="8"/>
                  </a:lnTo>
                  <a:lnTo>
                    <a:pt x="22" y="7"/>
                  </a:lnTo>
                  <a:lnTo>
                    <a:pt x="4" y="0"/>
                  </a:lnTo>
                  <a:cubicBezTo>
                    <a:pt x="3" y="2"/>
                    <a:pt x="1" y="4"/>
                    <a:pt x="0" y="6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9" name="Freeform 246"/>
            <p:cNvSpPr>
              <a:spLocks/>
            </p:cNvSpPr>
            <p:nvPr/>
          </p:nvSpPr>
          <p:spPr bwMode="auto">
            <a:xfrm>
              <a:off x="4277650" y="4103934"/>
              <a:ext cx="63970" cy="42102"/>
            </a:xfrm>
            <a:custGeom>
              <a:avLst/>
              <a:gdLst>
                <a:gd name="T0" fmla="*/ 0 w 29"/>
                <a:gd name="T1" fmla="*/ 2147483647 h 20"/>
                <a:gd name="T2" fmla="*/ 2147483647 w 29"/>
                <a:gd name="T3" fmla="*/ 2147483647 h 20"/>
                <a:gd name="T4" fmla="*/ 2147483647 w 29"/>
                <a:gd name="T5" fmla="*/ 2147483647 h 20"/>
                <a:gd name="T6" fmla="*/ 2147483647 w 29"/>
                <a:gd name="T7" fmla="*/ 2147483647 h 20"/>
                <a:gd name="T8" fmla="*/ 2147483647 w 29"/>
                <a:gd name="T9" fmla="*/ 2147483647 h 20"/>
                <a:gd name="T10" fmla="*/ 2147483647 w 29"/>
                <a:gd name="T11" fmla="*/ 2147483647 h 20"/>
                <a:gd name="T12" fmla="*/ 2147483647 w 29"/>
                <a:gd name="T13" fmla="*/ 2147483647 h 20"/>
                <a:gd name="T14" fmla="*/ 2147483647 w 29"/>
                <a:gd name="T15" fmla="*/ 0 h 20"/>
                <a:gd name="T16" fmla="*/ 2147483647 w 29"/>
                <a:gd name="T17" fmla="*/ 0 h 20"/>
                <a:gd name="T18" fmla="*/ 0 w 29"/>
                <a:gd name="T19" fmla="*/ 2147483647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20"/>
                <a:gd name="T32" fmla="*/ 29 w 29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20">
                  <a:moveTo>
                    <a:pt x="0" y="5"/>
                  </a:moveTo>
                  <a:lnTo>
                    <a:pt x="14" y="20"/>
                  </a:lnTo>
                  <a:cubicBezTo>
                    <a:pt x="18" y="18"/>
                    <a:pt x="25" y="18"/>
                    <a:pt x="29" y="13"/>
                  </a:cubicBezTo>
                  <a:lnTo>
                    <a:pt x="25" y="10"/>
                  </a:lnTo>
                  <a:cubicBezTo>
                    <a:pt x="24" y="11"/>
                    <a:pt x="23" y="11"/>
                    <a:pt x="22" y="12"/>
                  </a:cubicBezTo>
                  <a:lnTo>
                    <a:pt x="21" y="12"/>
                  </a:lnTo>
                  <a:lnTo>
                    <a:pt x="5" y="0"/>
                  </a:lnTo>
                  <a:cubicBezTo>
                    <a:pt x="3" y="2"/>
                    <a:pt x="1" y="4"/>
                    <a:pt x="0" y="5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0" name="Freeform 247"/>
            <p:cNvSpPr>
              <a:spLocks/>
            </p:cNvSpPr>
            <p:nvPr/>
          </p:nvSpPr>
          <p:spPr bwMode="auto">
            <a:xfrm>
              <a:off x="4262209" y="4116564"/>
              <a:ext cx="57352" cy="46312"/>
            </a:xfrm>
            <a:custGeom>
              <a:avLst/>
              <a:gdLst>
                <a:gd name="T0" fmla="*/ 0 w 26"/>
                <a:gd name="T1" fmla="*/ 2147483647 h 22"/>
                <a:gd name="T2" fmla="*/ 2147483647 w 26"/>
                <a:gd name="T3" fmla="*/ 2147483647 h 22"/>
                <a:gd name="T4" fmla="*/ 2147483647 w 26"/>
                <a:gd name="T5" fmla="*/ 2147483647 h 22"/>
                <a:gd name="T6" fmla="*/ 2147483647 w 26"/>
                <a:gd name="T7" fmla="*/ 2147483647 h 22"/>
                <a:gd name="T8" fmla="*/ 2147483647 w 26"/>
                <a:gd name="T9" fmla="*/ 2147483647 h 22"/>
                <a:gd name="T10" fmla="*/ 2147483647 w 26"/>
                <a:gd name="T11" fmla="*/ 2147483647 h 22"/>
                <a:gd name="T12" fmla="*/ 2147483647 w 26"/>
                <a:gd name="T13" fmla="*/ 2147483647 h 22"/>
                <a:gd name="T14" fmla="*/ 2147483647 w 26"/>
                <a:gd name="T15" fmla="*/ 0 h 22"/>
                <a:gd name="T16" fmla="*/ 2147483647 w 26"/>
                <a:gd name="T17" fmla="*/ 0 h 22"/>
                <a:gd name="T18" fmla="*/ 0 w 26"/>
                <a:gd name="T19" fmla="*/ 214748364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2"/>
                <a:gd name="T32" fmla="*/ 26 w 26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2">
                  <a:moveTo>
                    <a:pt x="0" y="4"/>
                  </a:moveTo>
                  <a:lnTo>
                    <a:pt x="10" y="21"/>
                  </a:lnTo>
                  <a:cubicBezTo>
                    <a:pt x="15" y="20"/>
                    <a:pt x="21" y="22"/>
                    <a:pt x="26" y="18"/>
                  </a:cubicBezTo>
                  <a:lnTo>
                    <a:pt x="23" y="14"/>
                  </a:lnTo>
                  <a:cubicBezTo>
                    <a:pt x="22" y="14"/>
                    <a:pt x="21" y="15"/>
                    <a:pt x="21" y="15"/>
                  </a:cubicBezTo>
                  <a:lnTo>
                    <a:pt x="20" y="15"/>
                  </a:lnTo>
                  <a:lnTo>
                    <a:pt x="6" y="0"/>
                  </a:lnTo>
                  <a:cubicBezTo>
                    <a:pt x="4" y="1"/>
                    <a:pt x="2" y="3"/>
                    <a:pt x="0" y="4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1" name="Freeform 248"/>
            <p:cNvSpPr>
              <a:spLocks/>
            </p:cNvSpPr>
            <p:nvPr/>
          </p:nvSpPr>
          <p:spPr bwMode="auto">
            <a:xfrm>
              <a:off x="4246768" y="4124985"/>
              <a:ext cx="48529" cy="50523"/>
            </a:xfrm>
            <a:custGeom>
              <a:avLst/>
              <a:gdLst>
                <a:gd name="T0" fmla="*/ 0 w 22"/>
                <a:gd name="T1" fmla="*/ 2147483647 h 24"/>
                <a:gd name="T2" fmla="*/ 2147483647 w 22"/>
                <a:gd name="T3" fmla="*/ 2147483647 h 24"/>
                <a:gd name="T4" fmla="*/ 2147483647 w 22"/>
                <a:gd name="T5" fmla="*/ 2147483647 h 24"/>
                <a:gd name="T6" fmla="*/ 2147483647 w 22"/>
                <a:gd name="T7" fmla="*/ 2147483647 h 24"/>
                <a:gd name="T8" fmla="*/ 2147483647 w 22"/>
                <a:gd name="T9" fmla="*/ 2147483647 h 24"/>
                <a:gd name="T10" fmla="*/ 2147483647 w 22"/>
                <a:gd name="T11" fmla="*/ 2147483647 h 24"/>
                <a:gd name="T12" fmla="*/ 2147483647 w 22"/>
                <a:gd name="T13" fmla="*/ 2147483647 h 24"/>
                <a:gd name="T14" fmla="*/ 2147483647 w 22"/>
                <a:gd name="T15" fmla="*/ 0 h 24"/>
                <a:gd name="T16" fmla="*/ 0 w 22"/>
                <a:gd name="T17" fmla="*/ 2147483647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24"/>
                <a:gd name="T29" fmla="*/ 22 w 22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24">
                  <a:moveTo>
                    <a:pt x="0" y="3"/>
                  </a:moveTo>
                  <a:lnTo>
                    <a:pt x="5" y="21"/>
                  </a:lnTo>
                  <a:cubicBezTo>
                    <a:pt x="10" y="22"/>
                    <a:pt x="17" y="24"/>
                    <a:pt x="22" y="21"/>
                  </a:cubicBezTo>
                  <a:lnTo>
                    <a:pt x="20" y="18"/>
                  </a:lnTo>
                  <a:cubicBezTo>
                    <a:pt x="19" y="18"/>
                    <a:pt x="18" y="18"/>
                    <a:pt x="17" y="18"/>
                  </a:cubicBezTo>
                  <a:lnTo>
                    <a:pt x="16" y="18"/>
                  </a:lnTo>
                  <a:lnTo>
                    <a:pt x="16" y="17"/>
                  </a:lnTo>
                  <a:lnTo>
                    <a:pt x="7" y="0"/>
                  </a:lnTo>
                  <a:cubicBezTo>
                    <a:pt x="4" y="2"/>
                    <a:pt x="2" y="3"/>
                    <a:pt x="0" y="3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2" name="Freeform 249"/>
            <p:cNvSpPr>
              <a:spLocks/>
            </p:cNvSpPr>
            <p:nvPr/>
          </p:nvSpPr>
          <p:spPr bwMode="auto">
            <a:xfrm>
              <a:off x="4226916" y="4133405"/>
              <a:ext cx="39705" cy="52628"/>
            </a:xfrm>
            <a:custGeom>
              <a:avLst/>
              <a:gdLst>
                <a:gd name="T0" fmla="*/ 0 w 18"/>
                <a:gd name="T1" fmla="*/ 2147483647 h 25"/>
                <a:gd name="T2" fmla="*/ 2147483647 w 18"/>
                <a:gd name="T3" fmla="*/ 2147483647 h 25"/>
                <a:gd name="T4" fmla="*/ 2147483647 w 18"/>
                <a:gd name="T5" fmla="*/ 2147483647 h 25"/>
                <a:gd name="T6" fmla="*/ 2147483647 w 18"/>
                <a:gd name="T7" fmla="*/ 2147483647 h 25"/>
                <a:gd name="T8" fmla="*/ 2147483647 w 18"/>
                <a:gd name="T9" fmla="*/ 2147483647 h 25"/>
                <a:gd name="T10" fmla="*/ 2147483647 w 18"/>
                <a:gd name="T11" fmla="*/ 2147483647 h 25"/>
                <a:gd name="T12" fmla="*/ 2147483647 w 18"/>
                <a:gd name="T13" fmla="*/ 2147483647 h 25"/>
                <a:gd name="T14" fmla="*/ 2147483647 w 18"/>
                <a:gd name="T15" fmla="*/ 0 h 25"/>
                <a:gd name="T16" fmla="*/ 0 w 18"/>
                <a:gd name="T17" fmla="*/ 2147483647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25"/>
                <a:gd name="T29" fmla="*/ 18 w 18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25">
                  <a:moveTo>
                    <a:pt x="0" y="1"/>
                  </a:moveTo>
                  <a:lnTo>
                    <a:pt x="2" y="20"/>
                  </a:lnTo>
                  <a:cubicBezTo>
                    <a:pt x="6" y="21"/>
                    <a:pt x="12" y="25"/>
                    <a:pt x="18" y="23"/>
                  </a:cubicBezTo>
                  <a:lnTo>
                    <a:pt x="16" y="18"/>
                  </a:lnTo>
                  <a:cubicBezTo>
                    <a:pt x="15" y="18"/>
                    <a:pt x="15" y="18"/>
                    <a:pt x="14" y="18"/>
                  </a:cubicBezTo>
                  <a:lnTo>
                    <a:pt x="13" y="18"/>
                  </a:lnTo>
                  <a:lnTo>
                    <a:pt x="8" y="0"/>
                  </a:lnTo>
                  <a:cubicBezTo>
                    <a:pt x="5" y="0"/>
                    <a:pt x="3" y="1"/>
                    <a:pt x="0" y="1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3" name="Freeform 250"/>
            <p:cNvSpPr>
              <a:spLocks/>
            </p:cNvSpPr>
            <p:nvPr/>
          </p:nvSpPr>
          <p:spPr bwMode="auto">
            <a:xfrm>
              <a:off x="4204857" y="4135510"/>
              <a:ext cx="33088" cy="54733"/>
            </a:xfrm>
            <a:custGeom>
              <a:avLst/>
              <a:gdLst>
                <a:gd name="T0" fmla="*/ 2147483647 w 15"/>
                <a:gd name="T1" fmla="*/ 0 h 26"/>
                <a:gd name="T2" fmla="*/ 0 w 15"/>
                <a:gd name="T3" fmla="*/ 2147483647 h 26"/>
                <a:gd name="T4" fmla="*/ 2147483647 w 15"/>
                <a:gd name="T5" fmla="*/ 2147483647 h 26"/>
                <a:gd name="T6" fmla="*/ 2147483647 w 15"/>
                <a:gd name="T7" fmla="*/ 2147483647 h 26"/>
                <a:gd name="T8" fmla="*/ 2147483647 w 15"/>
                <a:gd name="T9" fmla="*/ 2147483647 h 26"/>
                <a:gd name="T10" fmla="*/ 2147483647 w 15"/>
                <a:gd name="T11" fmla="*/ 2147483647 h 26"/>
                <a:gd name="T12" fmla="*/ 2147483647 w 15"/>
                <a:gd name="T13" fmla="*/ 2147483647 h 26"/>
                <a:gd name="T14" fmla="*/ 2147483647 w 15"/>
                <a:gd name="T15" fmla="*/ 0 h 26"/>
                <a:gd name="T16" fmla="*/ 2147483647 w 15"/>
                <a:gd name="T17" fmla="*/ 0 h 26"/>
                <a:gd name="T18" fmla="*/ 2147483647 w 15"/>
                <a:gd name="T19" fmla="*/ 0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26"/>
                <a:gd name="T32" fmla="*/ 15 w 15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26">
                  <a:moveTo>
                    <a:pt x="2" y="0"/>
                  </a:moveTo>
                  <a:lnTo>
                    <a:pt x="0" y="19"/>
                  </a:lnTo>
                  <a:cubicBezTo>
                    <a:pt x="4" y="21"/>
                    <a:pt x="9" y="26"/>
                    <a:pt x="15" y="26"/>
                  </a:cubicBezTo>
                  <a:lnTo>
                    <a:pt x="14" y="21"/>
                  </a:lnTo>
                  <a:cubicBezTo>
                    <a:pt x="13" y="20"/>
                    <a:pt x="12" y="20"/>
                    <a:pt x="11" y="20"/>
                  </a:cubicBezTo>
                  <a:lnTo>
                    <a:pt x="11" y="19"/>
                  </a:lnTo>
                  <a:lnTo>
                    <a:pt x="9" y="0"/>
                  </a:lnTo>
                  <a:cubicBezTo>
                    <a:pt x="8" y="0"/>
                    <a:pt x="7" y="0"/>
                    <a:pt x="6" y="0"/>
                  </a:cubicBezTo>
                  <a:cubicBezTo>
                    <a:pt x="5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4" name="Freeform 251"/>
            <p:cNvSpPr>
              <a:spLocks/>
            </p:cNvSpPr>
            <p:nvPr/>
          </p:nvSpPr>
          <p:spPr bwMode="auto">
            <a:xfrm>
              <a:off x="4178387" y="4133405"/>
              <a:ext cx="30882" cy="56838"/>
            </a:xfrm>
            <a:custGeom>
              <a:avLst/>
              <a:gdLst>
                <a:gd name="T0" fmla="*/ 2147483647 w 14"/>
                <a:gd name="T1" fmla="*/ 0 h 27"/>
                <a:gd name="T2" fmla="*/ 0 w 14"/>
                <a:gd name="T3" fmla="*/ 2147483647 h 27"/>
                <a:gd name="T4" fmla="*/ 2147483647 w 14"/>
                <a:gd name="T5" fmla="*/ 2147483647 h 27"/>
                <a:gd name="T6" fmla="*/ 2147483647 w 14"/>
                <a:gd name="T7" fmla="*/ 2147483647 h 27"/>
                <a:gd name="T8" fmla="*/ 2147483647 w 14"/>
                <a:gd name="T9" fmla="*/ 2147483647 h 27"/>
                <a:gd name="T10" fmla="*/ 2147483647 w 14"/>
                <a:gd name="T11" fmla="*/ 2147483647 h 27"/>
                <a:gd name="T12" fmla="*/ 2147483647 w 14"/>
                <a:gd name="T13" fmla="*/ 2147483647 h 27"/>
                <a:gd name="T14" fmla="*/ 2147483647 w 14"/>
                <a:gd name="T15" fmla="*/ 2147483647 h 27"/>
                <a:gd name="T16" fmla="*/ 2147483647 w 14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27"/>
                <a:gd name="T29" fmla="*/ 14 w 14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27">
                  <a:moveTo>
                    <a:pt x="6" y="0"/>
                  </a:moveTo>
                  <a:lnTo>
                    <a:pt x="0" y="18"/>
                  </a:lnTo>
                  <a:cubicBezTo>
                    <a:pt x="4" y="21"/>
                    <a:pt x="8" y="27"/>
                    <a:pt x="14" y="27"/>
                  </a:cubicBezTo>
                  <a:lnTo>
                    <a:pt x="14" y="23"/>
                  </a:lnTo>
                  <a:cubicBezTo>
                    <a:pt x="13" y="22"/>
                    <a:pt x="12" y="21"/>
                    <a:pt x="11" y="21"/>
                  </a:cubicBezTo>
                  <a:lnTo>
                    <a:pt x="11" y="20"/>
                  </a:lnTo>
                  <a:lnTo>
                    <a:pt x="13" y="1"/>
                  </a:lnTo>
                  <a:cubicBezTo>
                    <a:pt x="11" y="1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5" name="Freeform 252"/>
            <p:cNvSpPr>
              <a:spLocks/>
            </p:cNvSpPr>
            <p:nvPr/>
          </p:nvSpPr>
          <p:spPr bwMode="auto">
            <a:xfrm>
              <a:off x="4154122" y="4124985"/>
              <a:ext cx="35294" cy="61048"/>
            </a:xfrm>
            <a:custGeom>
              <a:avLst/>
              <a:gdLst>
                <a:gd name="T0" fmla="*/ 2147483647 w 16"/>
                <a:gd name="T1" fmla="*/ 0 h 29"/>
                <a:gd name="T2" fmla="*/ 0 w 16"/>
                <a:gd name="T3" fmla="*/ 2147483647 h 29"/>
                <a:gd name="T4" fmla="*/ 2147483647 w 16"/>
                <a:gd name="T5" fmla="*/ 2147483647 h 29"/>
                <a:gd name="T6" fmla="*/ 2147483647 w 16"/>
                <a:gd name="T7" fmla="*/ 2147483647 h 29"/>
                <a:gd name="T8" fmla="*/ 2147483647 w 16"/>
                <a:gd name="T9" fmla="*/ 2147483647 h 29"/>
                <a:gd name="T10" fmla="*/ 2147483647 w 16"/>
                <a:gd name="T11" fmla="*/ 2147483647 h 29"/>
                <a:gd name="T12" fmla="*/ 2147483647 w 16"/>
                <a:gd name="T13" fmla="*/ 2147483647 h 29"/>
                <a:gd name="T14" fmla="*/ 2147483647 w 16"/>
                <a:gd name="T15" fmla="*/ 2147483647 h 29"/>
                <a:gd name="T16" fmla="*/ 2147483647 w 16"/>
                <a:gd name="T17" fmla="*/ 2147483647 h 29"/>
                <a:gd name="T18" fmla="*/ 2147483647 w 16"/>
                <a:gd name="T19" fmla="*/ 0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29"/>
                <a:gd name="T32" fmla="*/ 16 w 16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29">
                  <a:moveTo>
                    <a:pt x="9" y="0"/>
                  </a:moveTo>
                  <a:lnTo>
                    <a:pt x="0" y="17"/>
                  </a:lnTo>
                  <a:cubicBezTo>
                    <a:pt x="3" y="21"/>
                    <a:pt x="5" y="27"/>
                    <a:pt x="11" y="29"/>
                  </a:cubicBezTo>
                  <a:lnTo>
                    <a:pt x="12" y="24"/>
                  </a:lnTo>
                  <a:cubicBezTo>
                    <a:pt x="12" y="23"/>
                    <a:pt x="11" y="23"/>
                    <a:pt x="11" y="23"/>
                  </a:cubicBezTo>
                  <a:lnTo>
                    <a:pt x="10" y="22"/>
                  </a:lnTo>
                  <a:lnTo>
                    <a:pt x="16" y="3"/>
                  </a:lnTo>
                  <a:cubicBezTo>
                    <a:pt x="14" y="3"/>
                    <a:pt x="12" y="2"/>
                    <a:pt x="9" y="0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6" name="Freeform 253"/>
            <p:cNvSpPr>
              <a:spLocks/>
            </p:cNvSpPr>
            <p:nvPr/>
          </p:nvSpPr>
          <p:spPr bwMode="auto">
            <a:xfrm>
              <a:off x="4132064" y="4114459"/>
              <a:ext cx="41911" cy="63153"/>
            </a:xfrm>
            <a:custGeom>
              <a:avLst/>
              <a:gdLst>
                <a:gd name="T0" fmla="*/ 2147483647 w 19"/>
                <a:gd name="T1" fmla="*/ 0 h 30"/>
                <a:gd name="T2" fmla="*/ 0 w 19"/>
                <a:gd name="T3" fmla="*/ 2147483647 h 30"/>
                <a:gd name="T4" fmla="*/ 2147483647 w 19"/>
                <a:gd name="T5" fmla="*/ 2147483647 h 30"/>
                <a:gd name="T6" fmla="*/ 2147483647 w 19"/>
                <a:gd name="T7" fmla="*/ 2147483647 h 30"/>
                <a:gd name="T8" fmla="*/ 2147483647 w 19"/>
                <a:gd name="T9" fmla="*/ 2147483647 h 30"/>
                <a:gd name="T10" fmla="*/ 2147483647 w 19"/>
                <a:gd name="T11" fmla="*/ 2147483647 h 30"/>
                <a:gd name="T12" fmla="*/ 2147483647 w 19"/>
                <a:gd name="T13" fmla="*/ 2147483647 h 30"/>
                <a:gd name="T14" fmla="*/ 2147483647 w 19"/>
                <a:gd name="T15" fmla="*/ 2147483647 h 30"/>
                <a:gd name="T16" fmla="*/ 2147483647 w 19"/>
                <a:gd name="T17" fmla="*/ 2147483647 h 30"/>
                <a:gd name="T18" fmla="*/ 2147483647 w 19"/>
                <a:gd name="T19" fmla="*/ 0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30"/>
                <a:gd name="T32" fmla="*/ 19 w 19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30">
                  <a:moveTo>
                    <a:pt x="12" y="0"/>
                  </a:moveTo>
                  <a:lnTo>
                    <a:pt x="0" y="16"/>
                  </a:lnTo>
                  <a:cubicBezTo>
                    <a:pt x="2" y="20"/>
                    <a:pt x="3" y="27"/>
                    <a:pt x="9" y="30"/>
                  </a:cubicBezTo>
                  <a:lnTo>
                    <a:pt x="11" y="25"/>
                  </a:lnTo>
                  <a:cubicBezTo>
                    <a:pt x="10" y="24"/>
                    <a:pt x="10" y="23"/>
                    <a:pt x="9" y="23"/>
                  </a:cubicBezTo>
                  <a:lnTo>
                    <a:pt x="9" y="22"/>
                  </a:lnTo>
                  <a:lnTo>
                    <a:pt x="19" y="5"/>
                  </a:lnTo>
                  <a:cubicBezTo>
                    <a:pt x="16" y="4"/>
                    <a:pt x="14" y="2"/>
                    <a:pt x="12" y="0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7" name="Freeform 254"/>
            <p:cNvSpPr>
              <a:spLocks/>
            </p:cNvSpPr>
            <p:nvPr/>
          </p:nvSpPr>
          <p:spPr bwMode="auto">
            <a:xfrm>
              <a:off x="4112211" y="4101828"/>
              <a:ext cx="44117" cy="58943"/>
            </a:xfrm>
            <a:custGeom>
              <a:avLst/>
              <a:gdLst>
                <a:gd name="T0" fmla="*/ 2147483647 w 20"/>
                <a:gd name="T1" fmla="*/ 0 h 28"/>
                <a:gd name="T2" fmla="*/ 0 w 20"/>
                <a:gd name="T3" fmla="*/ 2147483647 h 28"/>
                <a:gd name="T4" fmla="*/ 2147483647 w 20"/>
                <a:gd name="T5" fmla="*/ 2147483647 h 28"/>
                <a:gd name="T6" fmla="*/ 2147483647 w 20"/>
                <a:gd name="T7" fmla="*/ 2147483647 h 28"/>
                <a:gd name="T8" fmla="*/ 2147483647 w 20"/>
                <a:gd name="T9" fmla="*/ 2147483647 h 28"/>
                <a:gd name="T10" fmla="*/ 2147483647 w 20"/>
                <a:gd name="T11" fmla="*/ 2147483647 h 28"/>
                <a:gd name="T12" fmla="*/ 2147483647 w 20"/>
                <a:gd name="T13" fmla="*/ 2147483647 h 28"/>
                <a:gd name="T14" fmla="*/ 2147483647 w 20"/>
                <a:gd name="T15" fmla="*/ 2147483647 h 28"/>
                <a:gd name="T16" fmla="*/ 2147483647 w 20"/>
                <a:gd name="T17" fmla="*/ 2147483647 h 28"/>
                <a:gd name="T18" fmla="*/ 2147483647 w 20"/>
                <a:gd name="T19" fmla="*/ 0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28"/>
                <a:gd name="T32" fmla="*/ 20 w 20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28">
                  <a:moveTo>
                    <a:pt x="16" y="0"/>
                  </a:moveTo>
                  <a:lnTo>
                    <a:pt x="0" y="12"/>
                  </a:lnTo>
                  <a:cubicBezTo>
                    <a:pt x="2" y="17"/>
                    <a:pt x="1" y="24"/>
                    <a:pt x="6" y="28"/>
                  </a:cubicBezTo>
                  <a:lnTo>
                    <a:pt x="9" y="24"/>
                  </a:lnTo>
                  <a:cubicBezTo>
                    <a:pt x="9" y="24"/>
                    <a:pt x="8" y="23"/>
                    <a:pt x="8" y="23"/>
                  </a:cubicBezTo>
                  <a:lnTo>
                    <a:pt x="8" y="22"/>
                  </a:lnTo>
                  <a:lnTo>
                    <a:pt x="20" y="6"/>
                  </a:lnTo>
                  <a:cubicBezTo>
                    <a:pt x="19" y="4"/>
                    <a:pt x="17" y="2"/>
                    <a:pt x="16" y="0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8" name="Freeform 255"/>
            <p:cNvSpPr>
              <a:spLocks/>
            </p:cNvSpPr>
            <p:nvPr/>
          </p:nvSpPr>
          <p:spPr bwMode="auto">
            <a:xfrm>
              <a:off x="4094564" y="4087093"/>
              <a:ext cx="50735" cy="52628"/>
            </a:xfrm>
            <a:custGeom>
              <a:avLst/>
              <a:gdLst>
                <a:gd name="T0" fmla="*/ 2147483647 w 23"/>
                <a:gd name="T1" fmla="*/ 0 h 25"/>
                <a:gd name="T2" fmla="*/ 2147483647 w 23"/>
                <a:gd name="T3" fmla="*/ 2147483647 h 25"/>
                <a:gd name="T4" fmla="*/ 2147483647 w 23"/>
                <a:gd name="T5" fmla="*/ 2147483647 h 25"/>
                <a:gd name="T6" fmla="*/ 2147483647 w 23"/>
                <a:gd name="T7" fmla="*/ 2147483647 h 25"/>
                <a:gd name="T8" fmla="*/ 2147483647 w 23"/>
                <a:gd name="T9" fmla="*/ 2147483647 h 25"/>
                <a:gd name="T10" fmla="*/ 2147483647 w 23"/>
                <a:gd name="T11" fmla="*/ 2147483647 h 25"/>
                <a:gd name="T12" fmla="*/ 2147483647 w 23"/>
                <a:gd name="T13" fmla="*/ 2147483647 h 25"/>
                <a:gd name="T14" fmla="*/ 2147483647 w 23"/>
                <a:gd name="T15" fmla="*/ 2147483647 h 25"/>
                <a:gd name="T16" fmla="*/ 2147483647 w 23"/>
                <a:gd name="T17" fmla="*/ 2147483647 h 25"/>
                <a:gd name="T18" fmla="*/ 2147483647 w 23"/>
                <a:gd name="T19" fmla="*/ 0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25"/>
                <a:gd name="T32" fmla="*/ 23 w 23"/>
                <a:gd name="T33" fmla="*/ 25 h 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25">
                  <a:moveTo>
                    <a:pt x="20" y="0"/>
                  </a:moveTo>
                  <a:lnTo>
                    <a:pt x="2" y="8"/>
                  </a:lnTo>
                  <a:cubicBezTo>
                    <a:pt x="2" y="13"/>
                    <a:pt x="0" y="20"/>
                    <a:pt x="4" y="25"/>
                  </a:cubicBezTo>
                  <a:lnTo>
                    <a:pt x="8" y="21"/>
                  </a:lnTo>
                  <a:cubicBezTo>
                    <a:pt x="8" y="21"/>
                    <a:pt x="8" y="20"/>
                    <a:pt x="8" y="20"/>
                  </a:cubicBezTo>
                  <a:lnTo>
                    <a:pt x="7" y="19"/>
                  </a:lnTo>
                  <a:lnTo>
                    <a:pt x="8" y="19"/>
                  </a:lnTo>
                  <a:lnTo>
                    <a:pt x="23" y="7"/>
                  </a:lnTo>
                  <a:lnTo>
                    <a:pt x="23" y="6"/>
                  </a:lnTo>
                  <a:cubicBezTo>
                    <a:pt x="22" y="5"/>
                    <a:pt x="21" y="3"/>
                    <a:pt x="20" y="0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9" name="Freeform 256"/>
            <p:cNvSpPr>
              <a:spLocks/>
            </p:cNvSpPr>
            <p:nvPr/>
          </p:nvSpPr>
          <p:spPr bwMode="auto">
            <a:xfrm>
              <a:off x="4081329" y="4072357"/>
              <a:ext cx="55146" cy="44207"/>
            </a:xfrm>
            <a:custGeom>
              <a:avLst/>
              <a:gdLst>
                <a:gd name="T0" fmla="*/ 2147483647 w 25"/>
                <a:gd name="T1" fmla="*/ 0 h 21"/>
                <a:gd name="T2" fmla="*/ 2147483647 w 25"/>
                <a:gd name="T3" fmla="*/ 2147483647 h 21"/>
                <a:gd name="T4" fmla="*/ 2147483647 w 25"/>
                <a:gd name="T5" fmla="*/ 2147483647 h 21"/>
                <a:gd name="T6" fmla="*/ 2147483647 w 25"/>
                <a:gd name="T7" fmla="*/ 2147483647 h 21"/>
                <a:gd name="T8" fmla="*/ 2147483647 w 25"/>
                <a:gd name="T9" fmla="*/ 2147483647 h 21"/>
                <a:gd name="T10" fmla="*/ 2147483647 w 25"/>
                <a:gd name="T11" fmla="*/ 2147483647 h 21"/>
                <a:gd name="T12" fmla="*/ 2147483647 w 25"/>
                <a:gd name="T13" fmla="*/ 2147483647 h 21"/>
                <a:gd name="T14" fmla="*/ 2147483647 w 25"/>
                <a:gd name="T15" fmla="*/ 2147483647 h 21"/>
                <a:gd name="T16" fmla="*/ 2147483647 w 25"/>
                <a:gd name="T17" fmla="*/ 2147483647 h 21"/>
                <a:gd name="T18" fmla="*/ 2147483647 w 25"/>
                <a:gd name="T19" fmla="*/ 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"/>
                <a:gd name="T31" fmla="*/ 0 h 21"/>
                <a:gd name="T32" fmla="*/ 25 w 25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" h="21">
                  <a:moveTo>
                    <a:pt x="24" y="0"/>
                  </a:moveTo>
                  <a:lnTo>
                    <a:pt x="4" y="5"/>
                  </a:lnTo>
                  <a:cubicBezTo>
                    <a:pt x="4" y="9"/>
                    <a:pt x="0" y="15"/>
                    <a:pt x="3" y="21"/>
                  </a:cubicBezTo>
                  <a:lnTo>
                    <a:pt x="6" y="19"/>
                  </a:lnTo>
                  <a:cubicBezTo>
                    <a:pt x="6" y="18"/>
                    <a:pt x="6" y="17"/>
                    <a:pt x="6" y="16"/>
                  </a:cubicBezTo>
                  <a:lnTo>
                    <a:pt x="6" y="15"/>
                  </a:lnTo>
                  <a:lnTo>
                    <a:pt x="7" y="15"/>
                  </a:lnTo>
                  <a:lnTo>
                    <a:pt x="25" y="7"/>
                  </a:lnTo>
                  <a:cubicBezTo>
                    <a:pt x="25" y="5"/>
                    <a:pt x="24" y="3"/>
                    <a:pt x="24" y="0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0" name="Freeform 257"/>
            <p:cNvSpPr>
              <a:spLocks/>
            </p:cNvSpPr>
            <p:nvPr/>
          </p:nvSpPr>
          <p:spPr bwMode="auto">
            <a:xfrm>
              <a:off x="4087947" y="3977627"/>
              <a:ext cx="59558" cy="67363"/>
            </a:xfrm>
            <a:custGeom>
              <a:avLst/>
              <a:gdLst>
                <a:gd name="T0" fmla="*/ 0 w 27"/>
                <a:gd name="T1" fmla="*/ 0 h 32"/>
                <a:gd name="T2" fmla="*/ 2147483647 w 27"/>
                <a:gd name="T3" fmla="*/ 0 h 32"/>
                <a:gd name="T4" fmla="*/ 2147483647 w 27"/>
                <a:gd name="T5" fmla="*/ 2147483647 h 32"/>
                <a:gd name="T6" fmla="*/ 2147483647 w 27"/>
                <a:gd name="T7" fmla="*/ 2147483647 h 32"/>
                <a:gd name="T8" fmla="*/ 2147483647 w 27"/>
                <a:gd name="T9" fmla="*/ 2147483647 h 32"/>
                <a:gd name="T10" fmla="*/ 2147483647 w 27"/>
                <a:gd name="T11" fmla="*/ 2147483647 h 32"/>
                <a:gd name="T12" fmla="*/ 2147483647 w 27"/>
                <a:gd name="T13" fmla="*/ 2147483647 h 32"/>
                <a:gd name="T14" fmla="*/ 2147483647 w 27"/>
                <a:gd name="T15" fmla="*/ 2147483647 h 32"/>
                <a:gd name="T16" fmla="*/ 2147483647 w 27"/>
                <a:gd name="T17" fmla="*/ 2147483647 h 32"/>
                <a:gd name="T18" fmla="*/ 2147483647 w 27"/>
                <a:gd name="T19" fmla="*/ 2147483647 h 32"/>
                <a:gd name="T20" fmla="*/ 2147483647 w 27"/>
                <a:gd name="T21" fmla="*/ 2147483647 h 32"/>
                <a:gd name="T22" fmla="*/ 2147483647 w 27"/>
                <a:gd name="T23" fmla="*/ 2147483647 h 32"/>
                <a:gd name="T24" fmla="*/ 2147483647 w 27"/>
                <a:gd name="T25" fmla="*/ 2147483647 h 32"/>
                <a:gd name="T26" fmla="*/ 2147483647 w 27"/>
                <a:gd name="T27" fmla="*/ 2147483647 h 32"/>
                <a:gd name="T28" fmla="*/ 2147483647 w 27"/>
                <a:gd name="T29" fmla="*/ 2147483647 h 32"/>
                <a:gd name="T30" fmla="*/ 0 w 27"/>
                <a:gd name="T31" fmla="*/ 2147483647 h 32"/>
                <a:gd name="T32" fmla="*/ 0 w 27"/>
                <a:gd name="T33" fmla="*/ 0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32"/>
                <a:gd name="T53" fmla="*/ 27 w 27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32">
                  <a:moveTo>
                    <a:pt x="0" y="0"/>
                  </a:moveTo>
                  <a:lnTo>
                    <a:pt x="27" y="0"/>
                  </a:lnTo>
                  <a:lnTo>
                    <a:pt x="27" y="6"/>
                  </a:lnTo>
                  <a:lnTo>
                    <a:pt x="23" y="6"/>
                  </a:lnTo>
                  <a:lnTo>
                    <a:pt x="23" y="3"/>
                  </a:lnTo>
                  <a:lnTo>
                    <a:pt x="17" y="3"/>
                  </a:lnTo>
                  <a:lnTo>
                    <a:pt x="17" y="29"/>
                  </a:lnTo>
                  <a:lnTo>
                    <a:pt x="26" y="29"/>
                  </a:lnTo>
                  <a:lnTo>
                    <a:pt x="26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9" y="30"/>
                  </a:lnTo>
                  <a:lnTo>
                    <a:pt x="9" y="3"/>
                  </a:lnTo>
                  <a:lnTo>
                    <a:pt x="3" y="3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1" name="Freeform 258"/>
            <p:cNvSpPr>
              <a:spLocks/>
            </p:cNvSpPr>
            <p:nvPr/>
          </p:nvSpPr>
          <p:spPr bwMode="auto">
            <a:xfrm>
              <a:off x="4147505" y="3958681"/>
              <a:ext cx="52941" cy="86309"/>
            </a:xfrm>
            <a:custGeom>
              <a:avLst/>
              <a:gdLst>
                <a:gd name="T0" fmla="*/ 0 w 24"/>
                <a:gd name="T1" fmla="*/ 2147483647 h 41"/>
                <a:gd name="T2" fmla="*/ 2147483647 w 24"/>
                <a:gd name="T3" fmla="*/ 2147483647 h 41"/>
                <a:gd name="T4" fmla="*/ 2147483647 w 24"/>
                <a:gd name="T5" fmla="*/ 2147483647 h 41"/>
                <a:gd name="T6" fmla="*/ 0 w 24"/>
                <a:gd name="T7" fmla="*/ 2147483647 h 41"/>
                <a:gd name="T8" fmla="*/ 0 w 24"/>
                <a:gd name="T9" fmla="*/ 0 h 41"/>
                <a:gd name="T10" fmla="*/ 2147483647 w 24"/>
                <a:gd name="T11" fmla="*/ 0 h 41"/>
                <a:gd name="T12" fmla="*/ 2147483647 w 24"/>
                <a:gd name="T13" fmla="*/ 2147483647 h 41"/>
                <a:gd name="T14" fmla="*/ 2147483647 w 24"/>
                <a:gd name="T15" fmla="*/ 2147483647 h 41"/>
                <a:gd name="T16" fmla="*/ 2147483647 w 24"/>
                <a:gd name="T17" fmla="*/ 2147483647 h 41"/>
                <a:gd name="T18" fmla="*/ 2147483647 w 24"/>
                <a:gd name="T19" fmla="*/ 2147483647 h 41"/>
                <a:gd name="T20" fmla="*/ 2147483647 w 24"/>
                <a:gd name="T21" fmla="*/ 2147483647 h 41"/>
                <a:gd name="T22" fmla="*/ 2147483647 w 24"/>
                <a:gd name="T23" fmla="*/ 2147483647 h 41"/>
                <a:gd name="T24" fmla="*/ 2147483647 w 24"/>
                <a:gd name="T25" fmla="*/ 2147483647 h 41"/>
                <a:gd name="T26" fmla="*/ 0 w 24"/>
                <a:gd name="T27" fmla="*/ 2147483647 h 41"/>
                <a:gd name="T28" fmla="*/ 0 w 24"/>
                <a:gd name="T29" fmla="*/ 2147483647 h 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4"/>
                <a:gd name="T46" fmla="*/ 0 h 41"/>
                <a:gd name="T47" fmla="*/ 24 w 24"/>
                <a:gd name="T48" fmla="*/ 41 h 4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4" h="41">
                  <a:moveTo>
                    <a:pt x="0" y="38"/>
                  </a:moveTo>
                  <a:lnTo>
                    <a:pt x="4" y="38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21" y="6"/>
                  </a:lnTo>
                  <a:lnTo>
                    <a:pt x="21" y="3"/>
                  </a:lnTo>
                  <a:lnTo>
                    <a:pt x="11" y="3"/>
                  </a:lnTo>
                  <a:lnTo>
                    <a:pt x="11" y="38"/>
                  </a:lnTo>
                  <a:lnTo>
                    <a:pt x="15" y="38"/>
                  </a:lnTo>
                  <a:lnTo>
                    <a:pt x="15" y="41"/>
                  </a:lnTo>
                  <a:lnTo>
                    <a:pt x="0" y="4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2" name="Freeform 259"/>
            <p:cNvSpPr>
              <a:spLocks/>
            </p:cNvSpPr>
            <p:nvPr/>
          </p:nvSpPr>
          <p:spPr bwMode="auto">
            <a:xfrm>
              <a:off x="4185004" y="3977627"/>
              <a:ext cx="70587" cy="67363"/>
            </a:xfrm>
            <a:custGeom>
              <a:avLst/>
              <a:gdLst>
                <a:gd name="T0" fmla="*/ 2147483647 w 32"/>
                <a:gd name="T1" fmla="*/ 2147483647 h 32"/>
                <a:gd name="T2" fmla="*/ 2147483647 w 32"/>
                <a:gd name="T3" fmla="*/ 2147483647 h 32"/>
                <a:gd name="T4" fmla="*/ 2147483647 w 32"/>
                <a:gd name="T5" fmla="*/ 2147483647 h 32"/>
                <a:gd name="T6" fmla="*/ 2147483647 w 32"/>
                <a:gd name="T7" fmla="*/ 2147483647 h 32"/>
                <a:gd name="T8" fmla="*/ 0 w 32"/>
                <a:gd name="T9" fmla="*/ 2147483647 h 32"/>
                <a:gd name="T10" fmla="*/ 0 w 32"/>
                <a:gd name="T11" fmla="*/ 2147483647 h 32"/>
                <a:gd name="T12" fmla="*/ 2147483647 w 32"/>
                <a:gd name="T13" fmla="*/ 2147483647 h 32"/>
                <a:gd name="T14" fmla="*/ 2147483647 w 32"/>
                <a:gd name="T15" fmla="*/ 2147483647 h 32"/>
                <a:gd name="T16" fmla="*/ 0 w 32"/>
                <a:gd name="T17" fmla="*/ 2147483647 h 32"/>
                <a:gd name="T18" fmla="*/ 0 w 32"/>
                <a:gd name="T19" fmla="*/ 0 h 32"/>
                <a:gd name="T20" fmla="*/ 2147483647 w 32"/>
                <a:gd name="T21" fmla="*/ 0 h 32"/>
                <a:gd name="T22" fmla="*/ 2147483647 w 32"/>
                <a:gd name="T23" fmla="*/ 2147483647 h 32"/>
                <a:gd name="T24" fmla="*/ 2147483647 w 32"/>
                <a:gd name="T25" fmla="*/ 2147483647 h 32"/>
                <a:gd name="T26" fmla="*/ 2147483647 w 32"/>
                <a:gd name="T27" fmla="*/ 2147483647 h 32"/>
                <a:gd name="T28" fmla="*/ 2147483647 w 32"/>
                <a:gd name="T29" fmla="*/ 2147483647 h 32"/>
                <a:gd name="T30" fmla="*/ 2147483647 w 32"/>
                <a:gd name="T31" fmla="*/ 2147483647 h 32"/>
                <a:gd name="T32" fmla="*/ 2147483647 w 32"/>
                <a:gd name="T33" fmla="*/ 0 h 32"/>
                <a:gd name="T34" fmla="*/ 2147483647 w 32"/>
                <a:gd name="T35" fmla="*/ 0 h 32"/>
                <a:gd name="T36" fmla="*/ 2147483647 w 32"/>
                <a:gd name="T37" fmla="*/ 2147483647 h 32"/>
                <a:gd name="T38" fmla="*/ 2147483647 w 32"/>
                <a:gd name="T39" fmla="*/ 2147483647 h 32"/>
                <a:gd name="T40" fmla="*/ 2147483647 w 32"/>
                <a:gd name="T41" fmla="*/ 2147483647 h 32"/>
                <a:gd name="T42" fmla="*/ 2147483647 w 32"/>
                <a:gd name="T43" fmla="*/ 2147483647 h 32"/>
                <a:gd name="T44" fmla="*/ 2147483647 w 32"/>
                <a:gd name="T45" fmla="*/ 2147483647 h 32"/>
                <a:gd name="T46" fmla="*/ 2147483647 w 32"/>
                <a:gd name="T47" fmla="*/ 2147483647 h 32"/>
                <a:gd name="T48" fmla="*/ 2147483647 w 32"/>
                <a:gd name="T49" fmla="*/ 2147483647 h 32"/>
                <a:gd name="T50" fmla="*/ 2147483647 w 32"/>
                <a:gd name="T51" fmla="*/ 2147483647 h 32"/>
                <a:gd name="T52" fmla="*/ 2147483647 w 32"/>
                <a:gd name="T53" fmla="*/ 2147483647 h 32"/>
                <a:gd name="T54" fmla="*/ 2147483647 w 32"/>
                <a:gd name="T55" fmla="*/ 2147483647 h 32"/>
                <a:gd name="T56" fmla="*/ 2147483647 w 32"/>
                <a:gd name="T57" fmla="*/ 2147483647 h 3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2"/>
                <a:gd name="T88" fmla="*/ 0 h 32"/>
                <a:gd name="T89" fmla="*/ 32 w 32"/>
                <a:gd name="T90" fmla="*/ 32 h 3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2" h="32">
                  <a:moveTo>
                    <a:pt x="11" y="19"/>
                  </a:moveTo>
                  <a:lnTo>
                    <a:pt x="11" y="29"/>
                  </a:lnTo>
                  <a:lnTo>
                    <a:pt x="15" y="29"/>
                  </a:lnTo>
                  <a:lnTo>
                    <a:pt x="15" y="32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"/>
                  </a:lnTo>
                  <a:lnTo>
                    <a:pt x="11" y="3"/>
                  </a:lnTo>
                  <a:lnTo>
                    <a:pt x="11" y="15"/>
                  </a:lnTo>
                  <a:lnTo>
                    <a:pt x="23" y="3"/>
                  </a:lnTo>
                  <a:lnTo>
                    <a:pt x="19" y="3"/>
                  </a:lnTo>
                  <a:lnTo>
                    <a:pt x="19" y="0"/>
                  </a:lnTo>
                  <a:lnTo>
                    <a:pt x="31" y="0"/>
                  </a:lnTo>
                  <a:lnTo>
                    <a:pt x="31" y="3"/>
                  </a:lnTo>
                  <a:lnTo>
                    <a:pt x="27" y="3"/>
                  </a:lnTo>
                  <a:lnTo>
                    <a:pt x="18" y="12"/>
                  </a:lnTo>
                  <a:lnTo>
                    <a:pt x="30" y="30"/>
                  </a:lnTo>
                  <a:lnTo>
                    <a:pt x="32" y="30"/>
                  </a:lnTo>
                  <a:lnTo>
                    <a:pt x="32" y="32"/>
                  </a:lnTo>
                  <a:lnTo>
                    <a:pt x="20" y="32"/>
                  </a:lnTo>
                  <a:lnTo>
                    <a:pt x="20" y="30"/>
                  </a:lnTo>
                  <a:lnTo>
                    <a:pt x="23" y="30"/>
                  </a:lnTo>
                  <a:lnTo>
                    <a:pt x="14" y="16"/>
                  </a:lnTo>
                  <a:lnTo>
                    <a:pt x="11" y="19"/>
                  </a:ln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3" name="Rectangle 260"/>
            <p:cNvSpPr>
              <a:spLocks noChangeArrowheads="1"/>
            </p:cNvSpPr>
            <p:nvPr/>
          </p:nvSpPr>
          <p:spPr bwMode="auto">
            <a:xfrm>
              <a:off x="4246768" y="4013414"/>
              <a:ext cx="24264" cy="4210"/>
            </a:xfrm>
            <a:prstGeom prst="rect">
              <a:avLst/>
            </a:prstGeom>
            <a:solidFill>
              <a:srgbClr val="2843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4" name="Freeform 261"/>
            <p:cNvSpPr>
              <a:spLocks/>
            </p:cNvSpPr>
            <p:nvPr/>
          </p:nvSpPr>
          <p:spPr bwMode="auto">
            <a:xfrm>
              <a:off x="4271033" y="3977627"/>
              <a:ext cx="30882" cy="67363"/>
            </a:xfrm>
            <a:custGeom>
              <a:avLst/>
              <a:gdLst>
                <a:gd name="T0" fmla="*/ 0 w 14"/>
                <a:gd name="T1" fmla="*/ 2147483647 h 32"/>
                <a:gd name="T2" fmla="*/ 2147483647 w 14"/>
                <a:gd name="T3" fmla="*/ 0 h 32"/>
                <a:gd name="T4" fmla="*/ 2147483647 w 14"/>
                <a:gd name="T5" fmla="*/ 0 h 32"/>
                <a:gd name="T6" fmla="*/ 2147483647 w 14"/>
                <a:gd name="T7" fmla="*/ 2147483647 h 32"/>
                <a:gd name="T8" fmla="*/ 2147483647 w 14"/>
                <a:gd name="T9" fmla="*/ 2147483647 h 32"/>
                <a:gd name="T10" fmla="*/ 2147483647 w 14"/>
                <a:gd name="T11" fmla="*/ 2147483647 h 32"/>
                <a:gd name="T12" fmla="*/ 0 w 14"/>
                <a:gd name="T13" fmla="*/ 2147483647 h 32"/>
                <a:gd name="T14" fmla="*/ 0 w 14"/>
                <a:gd name="T15" fmla="*/ 2147483647 h 32"/>
                <a:gd name="T16" fmla="*/ 2147483647 w 14"/>
                <a:gd name="T17" fmla="*/ 2147483647 h 32"/>
                <a:gd name="T18" fmla="*/ 2147483647 w 14"/>
                <a:gd name="T19" fmla="*/ 2147483647 h 32"/>
                <a:gd name="T20" fmla="*/ 2147483647 w 14"/>
                <a:gd name="T21" fmla="*/ 2147483647 h 32"/>
                <a:gd name="T22" fmla="*/ 0 w 14"/>
                <a:gd name="T23" fmla="*/ 2147483647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"/>
                <a:gd name="T37" fmla="*/ 0 h 32"/>
                <a:gd name="T38" fmla="*/ 14 w 14"/>
                <a:gd name="T39" fmla="*/ 32 h 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" h="32">
                  <a:moveTo>
                    <a:pt x="0" y="7"/>
                  </a:moveTo>
                  <a:lnTo>
                    <a:pt x="7" y="0"/>
                  </a:lnTo>
                  <a:lnTo>
                    <a:pt x="11" y="0"/>
                  </a:lnTo>
                  <a:lnTo>
                    <a:pt x="11" y="30"/>
                  </a:lnTo>
                  <a:lnTo>
                    <a:pt x="14" y="30"/>
                  </a:lnTo>
                  <a:lnTo>
                    <a:pt x="14" y="32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3" y="30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5" name="Freeform 262"/>
            <p:cNvSpPr>
              <a:spLocks noEditPoints="1"/>
            </p:cNvSpPr>
            <p:nvPr/>
          </p:nvSpPr>
          <p:spPr bwMode="auto">
            <a:xfrm>
              <a:off x="4295297" y="3977627"/>
              <a:ext cx="48529" cy="67363"/>
            </a:xfrm>
            <a:custGeom>
              <a:avLst/>
              <a:gdLst>
                <a:gd name="T0" fmla="*/ 0 w 22"/>
                <a:gd name="T1" fmla="*/ 2147483647 h 32"/>
                <a:gd name="T2" fmla="*/ 2147483647 w 22"/>
                <a:gd name="T3" fmla="*/ 0 h 32"/>
                <a:gd name="T4" fmla="*/ 2147483647 w 22"/>
                <a:gd name="T5" fmla="*/ 0 h 32"/>
                <a:gd name="T6" fmla="*/ 2147483647 w 22"/>
                <a:gd name="T7" fmla="*/ 2147483647 h 32"/>
                <a:gd name="T8" fmla="*/ 2147483647 w 22"/>
                <a:gd name="T9" fmla="*/ 2147483647 h 32"/>
                <a:gd name="T10" fmla="*/ 2147483647 w 22"/>
                <a:gd name="T11" fmla="*/ 2147483647 h 32"/>
                <a:gd name="T12" fmla="*/ 2147483647 w 22"/>
                <a:gd name="T13" fmla="*/ 2147483647 h 32"/>
                <a:gd name="T14" fmla="*/ 2147483647 w 22"/>
                <a:gd name="T15" fmla="*/ 2147483647 h 32"/>
                <a:gd name="T16" fmla="*/ 2147483647 w 22"/>
                <a:gd name="T17" fmla="*/ 2147483647 h 32"/>
                <a:gd name="T18" fmla="*/ 2147483647 w 22"/>
                <a:gd name="T19" fmla="*/ 2147483647 h 32"/>
                <a:gd name="T20" fmla="*/ 2147483647 w 22"/>
                <a:gd name="T21" fmla="*/ 2147483647 h 32"/>
                <a:gd name="T22" fmla="*/ 2147483647 w 22"/>
                <a:gd name="T23" fmla="*/ 2147483647 h 32"/>
                <a:gd name="T24" fmla="*/ 2147483647 w 22"/>
                <a:gd name="T25" fmla="*/ 2147483647 h 32"/>
                <a:gd name="T26" fmla="*/ 2147483647 w 22"/>
                <a:gd name="T27" fmla="*/ 2147483647 h 32"/>
                <a:gd name="T28" fmla="*/ 0 w 22"/>
                <a:gd name="T29" fmla="*/ 2147483647 h 32"/>
                <a:gd name="T30" fmla="*/ 2147483647 w 22"/>
                <a:gd name="T31" fmla="*/ 2147483647 h 32"/>
                <a:gd name="T32" fmla="*/ 2147483647 w 22"/>
                <a:gd name="T33" fmla="*/ 2147483647 h 32"/>
                <a:gd name="T34" fmla="*/ 2147483647 w 22"/>
                <a:gd name="T35" fmla="*/ 2147483647 h 32"/>
                <a:gd name="T36" fmla="*/ 2147483647 w 22"/>
                <a:gd name="T37" fmla="*/ 2147483647 h 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"/>
                <a:gd name="T58" fmla="*/ 0 h 32"/>
                <a:gd name="T59" fmla="*/ 22 w 22"/>
                <a:gd name="T60" fmla="*/ 32 h 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" h="32">
                  <a:moveTo>
                    <a:pt x="0" y="24"/>
                  </a:moveTo>
                  <a:lnTo>
                    <a:pt x="12" y="0"/>
                  </a:lnTo>
                  <a:lnTo>
                    <a:pt x="18" y="0"/>
                  </a:lnTo>
                  <a:lnTo>
                    <a:pt x="18" y="21"/>
                  </a:lnTo>
                  <a:lnTo>
                    <a:pt x="22" y="21"/>
                  </a:lnTo>
                  <a:lnTo>
                    <a:pt x="22" y="24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2" y="32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2" y="24"/>
                  </a:lnTo>
                  <a:lnTo>
                    <a:pt x="0" y="24"/>
                  </a:lnTo>
                  <a:close/>
                  <a:moveTo>
                    <a:pt x="5" y="21"/>
                  </a:moveTo>
                  <a:lnTo>
                    <a:pt x="12" y="21"/>
                  </a:lnTo>
                  <a:lnTo>
                    <a:pt x="12" y="9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6" name="Rectangle 263"/>
            <p:cNvSpPr>
              <a:spLocks noChangeArrowheads="1"/>
            </p:cNvSpPr>
            <p:nvPr/>
          </p:nvSpPr>
          <p:spPr bwMode="auto">
            <a:xfrm>
              <a:off x="4063682" y="4049201"/>
              <a:ext cx="313232" cy="2105"/>
            </a:xfrm>
            <a:prstGeom prst="rect">
              <a:avLst/>
            </a:prstGeom>
            <a:solidFill>
              <a:srgbClr val="2843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7" name="Freeform 264"/>
            <p:cNvSpPr>
              <a:spLocks/>
            </p:cNvSpPr>
            <p:nvPr/>
          </p:nvSpPr>
          <p:spPr bwMode="auto">
            <a:xfrm>
              <a:off x="4189416" y="4057621"/>
              <a:ext cx="48529" cy="52628"/>
            </a:xfrm>
            <a:custGeom>
              <a:avLst/>
              <a:gdLst>
                <a:gd name="T0" fmla="*/ 2147483647 w 22"/>
                <a:gd name="T1" fmla="*/ 0 h 25"/>
                <a:gd name="T2" fmla="*/ 2147483647 w 22"/>
                <a:gd name="T3" fmla="*/ 0 h 25"/>
                <a:gd name="T4" fmla="*/ 2147483647 w 22"/>
                <a:gd name="T5" fmla="*/ 2147483647 h 25"/>
                <a:gd name="T6" fmla="*/ 2147483647 w 22"/>
                <a:gd name="T7" fmla="*/ 2147483647 h 25"/>
                <a:gd name="T8" fmla="*/ 2147483647 w 22"/>
                <a:gd name="T9" fmla="*/ 2147483647 h 25"/>
                <a:gd name="T10" fmla="*/ 2147483647 w 22"/>
                <a:gd name="T11" fmla="*/ 2147483647 h 25"/>
                <a:gd name="T12" fmla="*/ 0 w 22"/>
                <a:gd name="T13" fmla="*/ 2147483647 h 25"/>
                <a:gd name="T14" fmla="*/ 2147483647 w 22"/>
                <a:gd name="T15" fmla="*/ 2147483647 h 25"/>
                <a:gd name="T16" fmla="*/ 2147483647 w 22"/>
                <a:gd name="T17" fmla="*/ 2147483647 h 25"/>
                <a:gd name="T18" fmla="*/ 2147483647 w 22"/>
                <a:gd name="T19" fmla="*/ 2147483647 h 25"/>
                <a:gd name="T20" fmla="*/ 2147483647 w 22"/>
                <a:gd name="T21" fmla="*/ 2147483647 h 25"/>
                <a:gd name="T22" fmla="*/ 2147483647 w 22"/>
                <a:gd name="T23" fmla="*/ 0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"/>
                <a:gd name="T37" fmla="*/ 0 h 25"/>
                <a:gd name="T38" fmla="*/ 22 w 22"/>
                <a:gd name="T39" fmla="*/ 25 h 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" h="25">
                  <a:moveTo>
                    <a:pt x="12" y="0"/>
                  </a:moveTo>
                  <a:lnTo>
                    <a:pt x="22" y="0"/>
                  </a:lnTo>
                  <a:lnTo>
                    <a:pt x="14" y="7"/>
                  </a:lnTo>
                  <a:lnTo>
                    <a:pt x="19" y="7"/>
                  </a:lnTo>
                  <a:lnTo>
                    <a:pt x="10" y="16"/>
                  </a:lnTo>
                  <a:lnTo>
                    <a:pt x="13" y="16"/>
                  </a:lnTo>
                  <a:lnTo>
                    <a:pt x="0" y="25"/>
                  </a:lnTo>
                  <a:lnTo>
                    <a:pt x="7" y="18"/>
                  </a:lnTo>
                  <a:lnTo>
                    <a:pt x="3" y="17"/>
                  </a:lnTo>
                  <a:lnTo>
                    <a:pt x="10" y="10"/>
                  </a:lnTo>
                  <a:lnTo>
                    <a:pt x="6" y="1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8" name="Freeform 265"/>
            <p:cNvSpPr>
              <a:spLocks/>
            </p:cNvSpPr>
            <p:nvPr/>
          </p:nvSpPr>
          <p:spPr bwMode="auto">
            <a:xfrm>
              <a:off x="4136476" y="4057621"/>
              <a:ext cx="161028" cy="71574"/>
            </a:xfrm>
            <a:custGeom>
              <a:avLst/>
              <a:gdLst>
                <a:gd name="T0" fmla="*/ 2147483647 w 73"/>
                <a:gd name="T1" fmla="*/ 0 h 34"/>
                <a:gd name="T2" fmla="*/ 2147483647 w 73"/>
                <a:gd name="T3" fmla="*/ 2147483647 h 34"/>
                <a:gd name="T4" fmla="*/ 0 w 73"/>
                <a:gd name="T5" fmla="*/ 0 h 34"/>
                <a:gd name="T6" fmla="*/ 2147483647 w 73"/>
                <a:gd name="T7" fmla="*/ 0 h 34"/>
                <a:gd name="T8" fmla="*/ 2147483647 w 73"/>
                <a:gd name="T9" fmla="*/ 2147483647 h 34"/>
                <a:gd name="T10" fmla="*/ 2147483647 w 73"/>
                <a:gd name="T11" fmla="*/ 0 h 34"/>
                <a:gd name="T12" fmla="*/ 2147483647 w 73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"/>
                <a:gd name="T22" fmla="*/ 0 h 34"/>
                <a:gd name="T23" fmla="*/ 73 w 73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" h="34">
                  <a:moveTo>
                    <a:pt x="73" y="0"/>
                  </a:moveTo>
                  <a:cubicBezTo>
                    <a:pt x="73" y="19"/>
                    <a:pt x="57" y="34"/>
                    <a:pt x="37" y="34"/>
                  </a:cubicBezTo>
                  <a:cubicBezTo>
                    <a:pt x="17" y="34"/>
                    <a:pt x="1" y="19"/>
                    <a:pt x="0" y="0"/>
                  </a:cubicBezTo>
                  <a:lnTo>
                    <a:pt x="4" y="0"/>
                  </a:lnTo>
                  <a:cubicBezTo>
                    <a:pt x="5" y="17"/>
                    <a:pt x="19" y="30"/>
                    <a:pt x="37" y="30"/>
                  </a:cubicBezTo>
                  <a:cubicBezTo>
                    <a:pt x="54" y="30"/>
                    <a:pt x="69" y="17"/>
                    <a:pt x="69" y="0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9" name="Freeform 266"/>
            <p:cNvSpPr>
              <a:spLocks noEditPoints="1"/>
            </p:cNvSpPr>
            <p:nvPr/>
          </p:nvSpPr>
          <p:spPr bwMode="auto">
            <a:xfrm>
              <a:off x="4046035" y="3895528"/>
              <a:ext cx="348525" cy="322082"/>
            </a:xfrm>
            <a:custGeom>
              <a:avLst/>
              <a:gdLst>
                <a:gd name="T0" fmla="*/ 2147483647 w 158"/>
                <a:gd name="T1" fmla="*/ 0 h 153"/>
                <a:gd name="T2" fmla="*/ 2147483647 w 158"/>
                <a:gd name="T3" fmla="*/ 2147483647 h 153"/>
                <a:gd name="T4" fmla="*/ 2147483647 w 158"/>
                <a:gd name="T5" fmla="*/ 2147483647 h 153"/>
                <a:gd name="T6" fmla="*/ 0 w 158"/>
                <a:gd name="T7" fmla="*/ 2147483647 h 153"/>
                <a:gd name="T8" fmla="*/ 2147483647 w 158"/>
                <a:gd name="T9" fmla="*/ 0 h 153"/>
                <a:gd name="T10" fmla="*/ 2147483647 w 158"/>
                <a:gd name="T11" fmla="*/ 2147483647 h 153"/>
                <a:gd name="T12" fmla="*/ 2147483647 w 158"/>
                <a:gd name="T13" fmla="*/ 2147483647 h 153"/>
                <a:gd name="T14" fmla="*/ 2147483647 w 158"/>
                <a:gd name="T15" fmla="*/ 2147483647 h 153"/>
                <a:gd name="T16" fmla="*/ 2147483647 w 158"/>
                <a:gd name="T17" fmla="*/ 2147483647 h 153"/>
                <a:gd name="T18" fmla="*/ 2147483647 w 158"/>
                <a:gd name="T19" fmla="*/ 2147483647 h 1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8"/>
                <a:gd name="T31" fmla="*/ 0 h 153"/>
                <a:gd name="T32" fmla="*/ 158 w 158"/>
                <a:gd name="T33" fmla="*/ 153 h 1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8" h="153">
                  <a:moveTo>
                    <a:pt x="79" y="0"/>
                  </a:moveTo>
                  <a:cubicBezTo>
                    <a:pt x="122" y="0"/>
                    <a:pt x="158" y="34"/>
                    <a:pt x="158" y="76"/>
                  </a:cubicBezTo>
                  <a:cubicBezTo>
                    <a:pt x="158" y="119"/>
                    <a:pt x="122" y="153"/>
                    <a:pt x="79" y="153"/>
                  </a:cubicBezTo>
                  <a:cubicBezTo>
                    <a:pt x="35" y="153"/>
                    <a:pt x="0" y="119"/>
                    <a:pt x="0" y="76"/>
                  </a:cubicBezTo>
                  <a:cubicBezTo>
                    <a:pt x="0" y="34"/>
                    <a:pt x="35" y="0"/>
                    <a:pt x="79" y="0"/>
                  </a:cubicBezTo>
                  <a:close/>
                  <a:moveTo>
                    <a:pt x="79" y="3"/>
                  </a:moveTo>
                  <a:cubicBezTo>
                    <a:pt x="120" y="3"/>
                    <a:pt x="154" y="36"/>
                    <a:pt x="154" y="76"/>
                  </a:cubicBezTo>
                  <a:cubicBezTo>
                    <a:pt x="154" y="117"/>
                    <a:pt x="120" y="150"/>
                    <a:pt x="79" y="150"/>
                  </a:cubicBezTo>
                  <a:cubicBezTo>
                    <a:pt x="37" y="150"/>
                    <a:pt x="3" y="117"/>
                    <a:pt x="3" y="76"/>
                  </a:cubicBezTo>
                  <a:cubicBezTo>
                    <a:pt x="3" y="36"/>
                    <a:pt x="37" y="3"/>
                    <a:pt x="79" y="3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0" name="Freeform 267"/>
            <p:cNvSpPr>
              <a:spLocks noEditPoints="1"/>
            </p:cNvSpPr>
            <p:nvPr/>
          </p:nvSpPr>
          <p:spPr bwMode="auto">
            <a:xfrm>
              <a:off x="3854126" y="3746065"/>
              <a:ext cx="734550" cy="637848"/>
            </a:xfrm>
            <a:custGeom>
              <a:avLst/>
              <a:gdLst>
                <a:gd name="T0" fmla="*/ 2147483647 w 333"/>
                <a:gd name="T1" fmla="*/ 2147483647 h 303"/>
                <a:gd name="T2" fmla="*/ 2147483647 w 333"/>
                <a:gd name="T3" fmla="*/ 2147483647 h 303"/>
                <a:gd name="T4" fmla="*/ 2147483647 w 333"/>
                <a:gd name="T5" fmla="*/ 2147483647 h 303"/>
                <a:gd name="T6" fmla="*/ 2147483647 w 333"/>
                <a:gd name="T7" fmla="*/ 2147483647 h 303"/>
                <a:gd name="T8" fmla="*/ 2147483647 w 333"/>
                <a:gd name="T9" fmla="*/ 2147483647 h 303"/>
                <a:gd name="T10" fmla="*/ 2147483647 w 333"/>
                <a:gd name="T11" fmla="*/ 2147483647 h 303"/>
                <a:gd name="T12" fmla="*/ 2147483647 w 333"/>
                <a:gd name="T13" fmla="*/ 2147483647 h 303"/>
                <a:gd name="T14" fmla="*/ 2147483647 w 333"/>
                <a:gd name="T15" fmla="*/ 2147483647 h 303"/>
                <a:gd name="T16" fmla="*/ 2147483647 w 333"/>
                <a:gd name="T17" fmla="*/ 2147483647 h 303"/>
                <a:gd name="T18" fmla="*/ 2147483647 w 333"/>
                <a:gd name="T19" fmla="*/ 2147483647 h 303"/>
                <a:gd name="T20" fmla="*/ 2147483647 w 333"/>
                <a:gd name="T21" fmla="*/ 2147483647 h 303"/>
                <a:gd name="T22" fmla="*/ 2147483647 w 333"/>
                <a:gd name="T23" fmla="*/ 2147483647 h 303"/>
                <a:gd name="T24" fmla="*/ 2147483647 w 333"/>
                <a:gd name="T25" fmla="*/ 2147483647 h 303"/>
                <a:gd name="T26" fmla="*/ 2147483647 w 333"/>
                <a:gd name="T27" fmla="*/ 2147483647 h 303"/>
                <a:gd name="T28" fmla="*/ 2147483647 w 333"/>
                <a:gd name="T29" fmla="*/ 2147483647 h 303"/>
                <a:gd name="T30" fmla="*/ 2147483647 w 333"/>
                <a:gd name="T31" fmla="*/ 2147483647 h 303"/>
                <a:gd name="T32" fmla="*/ 2147483647 w 333"/>
                <a:gd name="T33" fmla="*/ 2147483647 h 303"/>
                <a:gd name="T34" fmla="*/ 2147483647 w 333"/>
                <a:gd name="T35" fmla="*/ 2147483647 h 303"/>
                <a:gd name="T36" fmla="*/ 2147483647 w 333"/>
                <a:gd name="T37" fmla="*/ 2147483647 h 303"/>
                <a:gd name="T38" fmla="*/ 2147483647 w 333"/>
                <a:gd name="T39" fmla="*/ 2147483647 h 303"/>
                <a:gd name="T40" fmla="*/ 2147483647 w 333"/>
                <a:gd name="T41" fmla="*/ 2147483647 h 303"/>
                <a:gd name="T42" fmla="*/ 2147483647 w 333"/>
                <a:gd name="T43" fmla="*/ 2147483647 h 303"/>
                <a:gd name="T44" fmla="*/ 2147483647 w 333"/>
                <a:gd name="T45" fmla="*/ 2147483647 h 303"/>
                <a:gd name="T46" fmla="*/ 2147483647 w 333"/>
                <a:gd name="T47" fmla="*/ 2147483647 h 303"/>
                <a:gd name="T48" fmla="*/ 2147483647 w 333"/>
                <a:gd name="T49" fmla="*/ 2147483647 h 303"/>
                <a:gd name="T50" fmla="*/ 2147483647 w 333"/>
                <a:gd name="T51" fmla="*/ 2147483647 h 303"/>
                <a:gd name="T52" fmla="*/ 2147483647 w 333"/>
                <a:gd name="T53" fmla="*/ 2147483647 h 303"/>
                <a:gd name="T54" fmla="*/ 2147483647 w 333"/>
                <a:gd name="T55" fmla="*/ 2147483647 h 303"/>
                <a:gd name="T56" fmla="*/ 2147483647 w 333"/>
                <a:gd name="T57" fmla="*/ 2147483647 h 303"/>
                <a:gd name="T58" fmla="*/ 2147483647 w 333"/>
                <a:gd name="T59" fmla="*/ 2147483647 h 303"/>
                <a:gd name="T60" fmla="*/ 2147483647 w 333"/>
                <a:gd name="T61" fmla="*/ 2147483647 h 303"/>
                <a:gd name="T62" fmla="*/ 2147483647 w 333"/>
                <a:gd name="T63" fmla="*/ 2147483647 h 303"/>
                <a:gd name="T64" fmla="*/ 2147483647 w 333"/>
                <a:gd name="T65" fmla="*/ 2147483647 h 303"/>
                <a:gd name="T66" fmla="*/ 2147483647 w 333"/>
                <a:gd name="T67" fmla="*/ 2147483647 h 303"/>
                <a:gd name="T68" fmla="*/ 2147483647 w 333"/>
                <a:gd name="T69" fmla="*/ 2147483647 h 303"/>
                <a:gd name="T70" fmla="*/ 2147483647 w 333"/>
                <a:gd name="T71" fmla="*/ 2147483647 h 303"/>
                <a:gd name="T72" fmla="*/ 2147483647 w 333"/>
                <a:gd name="T73" fmla="*/ 2147483647 h 303"/>
                <a:gd name="T74" fmla="*/ 2147483647 w 333"/>
                <a:gd name="T75" fmla="*/ 2147483647 h 303"/>
                <a:gd name="T76" fmla="*/ 2147483647 w 333"/>
                <a:gd name="T77" fmla="*/ 2147483647 h 303"/>
                <a:gd name="T78" fmla="*/ 2147483647 w 333"/>
                <a:gd name="T79" fmla="*/ 2147483647 h 303"/>
                <a:gd name="T80" fmla="*/ 2147483647 w 333"/>
                <a:gd name="T81" fmla="*/ 2147483647 h 303"/>
                <a:gd name="T82" fmla="*/ 2147483647 w 333"/>
                <a:gd name="T83" fmla="*/ 2147483647 h 303"/>
                <a:gd name="T84" fmla="*/ 2147483647 w 333"/>
                <a:gd name="T85" fmla="*/ 2147483647 h 303"/>
                <a:gd name="T86" fmla="*/ 2147483647 w 333"/>
                <a:gd name="T87" fmla="*/ 2147483647 h 303"/>
                <a:gd name="T88" fmla="*/ 2147483647 w 333"/>
                <a:gd name="T89" fmla="*/ 2147483647 h 303"/>
                <a:gd name="T90" fmla="*/ 2147483647 w 333"/>
                <a:gd name="T91" fmla="*/ 2147483647 h 303"/>
                <a:gd name="T92" fmla="*/ 2147483647 w 333"/>
                <a:gd name="T93" fmla="*/ 2147483647 h 303"/>
                <a:gd name="T94" fmla="*/ 2147483647 w 333"/>
                <a:gd name="T95" fmla="*/ 2147483647 h 303"/>
                <a:gd name="T96" fmla="*/ 2147483647 w 333"/>
                <a:gd name="T97" fmla="*/ 2147483647 h 303"/>
                <a:gd name="T98" fmla="*/ 2147483647 w 333"/>
                <a:gd name="T99" fmla="*/ 2147483647 h 303"/>
                <a:gd name="T100" fmla="*/ 2147483647 w 333"/>
                <a:gd name="T101" fmla="*/ 2147483647 h 303"/>
                <a:gd name="T102" fmla="*/ 2147483647 w 333"/>
                <a:gd name="T103" fmla="*/ 2147483647 h 303"/>
                <a:gd name="T104" fmla="*/ 2147483647 w 333"/>
                <a:gd name="T105" fmla="*/ 2147483647 h 303"/>
                <a:gd name="T106" fmla="*/ 2147483647 w 333"/>
                <a:gd name="T107" fmla="*/ 2147483647 h 303"/>
                <a:gd name="T108" fmla="*/ 2147483647 w 333"/>
                <a:gd name="T109" fmla="*/ 2147483647 h 303"/>
                <a:gd name="T110" fmla="*/ 2147483647 w 333"/>
                <a:gd name="T111" fmla="*/ 2147483647 h 303"/>
                <a:gd name="T112" fmla="*/ 2147483647 w 333"/>
                <a:gd name="T113" fmla="*/ 2147483647 h 303"/>
                <a:gd name="T114" fmla="*/ 2147483647 w 333"/>
                <a:gd name="T115" fmla="*/ 2147483647 h 303"/>
                <a:gd name="T116" fmla="*/ 2147483647 w 333"/>
                <a:gd name="T117" fmla="*/ 2147483647 h 303"/>
                <a:gd name="T118" fmla="*/ 2147483647 w 333"/>
                <a:gd name="T119" fmla="*/ 2147483647 h 303"/>
                <a:gd name="T120" fmla="*/ 2147483647 w 333"/>
                <a:gd name="T121" fmla="*/ 2147483647 h 30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33"/>
                <a:gd name="T184" fmla="*/ 0 h 303"/>
                <a:gd name="T185" fmla="*/ 333 w 333"/>
                <a:gd name="T186" fmla="*/ 303 h 30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33" h="303">
                  <a:moveTo>
                    <a:pt x="84" y="155"/>
                  </a:moveTo>
                  <a:lnTo>
                    <a:pt x="69" y="178"/>
                  </a:lnTo>
                  <a:cubicBezTo>
                    <a:pt x="68" y="176"/>
                    <a:pt x="67" y="175"/>
                    <a:pt x="66" y="174"/>
                  </a:cubicBezTo>
                  <a:lnTo>
                    <a:pt x="84" y="148"/>
                  </a:lnTo>
                  <a:cubicBezTo>
                    <a:pt x="84" y="151"/>
                    <a:pt x="84" y="153"/>
                    <a:pt x="84" y="155"/>
                  </a:cubicBezTo>
                  <a:close/>
                  <a:moveTo>
                    <a:pt x="84" y="34"/>
                  </a:moveTo>
                  <a:cubicBezTo>
                    <a:pt x="84" y="33"/>
                    <a:pt x="83" y="31"/>
                    <a:pt x="82" y="29"/>
                  </a:cubicBezTo>
                  <a:cubicBezTo>
                    <a:pt x="84" y="29"/>
                    <a:pt x="86" y="30"/>
                    <a:pt x="87" y="30"/>
                  </a:cubicBezTo>
                  <a:lnTo>
                    <a:pt x="84" y="34"/>
                  </a:lnTo>
                  <a:close/>
                  <a:moveTo>
                    <a:pt x="85" y="46"/>
                  </a:moveTo>
                  <a:cubicBezTo>
                    <a:pt x="86" y="43"/>
                    <a:pt x="86" y="41"/>
                    <a:pt x="85" y="38"/>
                  </a:cubicBezTo>
                  <a:lnTo>
                    <a:pt x="90" y="31"/>
                  </a:lnTo>
                  <a:cubicBezTo>
                    <a:pt x="91" y="32"/>
                    <a:pt x="93" y="33"/>
                    <a:pt x="94" y="34"/>
                  </a:cubicBezTo>
                  <a:lnTo>
                    <a:pt x="85" y="46"/>
                  </a:lnTo>
                  <a:close/>
                  <a:moveTo>
                    <a:pt x="78" y="69"/>
                  </a:moveTo>
                  <a:cubicBezTo>
                    <a:pt x="79" y="66"/>
                    <a:pt x="80" y="62"/>
                    <a:pt x="81" y="59"/>
                  </a:cubicBezTo>
                  <a:cubicBezTo>
                    <a:pt x="82" y="58"/>
                    <a:pt x="82" y="57"/>
                    <a:pt x="82" y="56"/>
                  </a:cubicBezTo>
                  <a:lnTo>
                    <a:pt x="96" y="37"/>
                  </a:lnTo>
                  <a:cubicBezTo>
                    <a:pt x="97" y="38"/>
                    <a:pt x="97" y="40"/>
                    <a:pt x="98" y="41"/>
                  </a:cubicBezTo>
                  <a:lnTo>
                    <a:pt x="78" y="69"/>
                  </a:lnTo>
                  <a:close/>
                  <a:moveTo>
                    <a:pt x="75" y="87"/>
                  </a:moveTo>
                  <a:cubicBezTo>
                    <a:pt x="75" y="84"/>
                    <a:pt x="76" y="81"/>
                    <a:pt x="76" y="78"/>
                  </a:cubicBezTo>
                  <a:lnTo>
                    <a:pt x="99" y="45"/>
                  </a:lnTo>
                  <a:cubicBezTo>
                    <a:pt x="100" y="47"/>
                    <a:pt x="100" y="49"/>
                    <a:pt x="101" y="52"/>
                  </a:cubicBezTo>
                  <a:lnTo>
                    <a:pt x="75" y="87"/>
                  </a:lnTo>
                  <a:close/>
                  <a:moveTo>
                    <a:pt x="75" y="99"/>
                  </a:moveTo>
                  <a:cubicBezTo>
                    <a:pt x="75" y="97"/>
                    <a:pt x="75" y="95"/>
                    <a:pt x="75" y="93"/>
                  </a:cubicBezTo>
                  <a:lnTo>
                    <a:pt x="100" y="57"/>
                  </a:lnTo>
                  <a:cubicBezTo>
                    <a:pt x="100" y="58"/>
                    <a:pt x="100" y="59"/>
                    <a:pt x="100" y="60"/>
                  </a:cubicBezTo>
                  <a:cubicBezTo>
                    <a:pt x="100" y="62"/>
                    <a:pt x="100" y="64"/>
                    <a:pt x="100" y="66"/>
                  </a:cubicBezTo>
                  <a:lnTo>
                    <a:pt x="55" y="129"/>
                  </a:lnTo>
                  <a:cubicBezTo>
                    <a:pt x="54" y="128"/>
                    <a:pt x="53" y="127"/>
                    <a:pt x="52" y="125"/>
                  </a:cubicBezTo>
                  <a:lnTo>
                    <a:pt x="72" y="98"/>
                  </a:lnTo>
                  <a:cubicBezTo>
                    <a:pt x="73" y="98"/>
                    <a:pt x="74" y="99"/>
                    <a:pt x="75" y="99"/>
                  </a:cubicBezTo>
                  <a:close/>
                  <a:moveTo>
                    <a:pt x="50" y="122"/>
                  </a:moveTo>
                  <a:cubicBezTo>
                    <a:pt x="50" y="120"/>
                    <a:pt x="49" y="119"/>
                    <a:pt x="48" y="117"/>
                  </a:cubicBezTo>
                  <a:lnTo>
                    <a:pt x="65" y="94"/>
                  </a:lnTo>
                  <a:cubicBezTo>
                    <a:pt x="66" y="95"/>
                    <a:pt x="67" y="96"/>
                    <a:pt x="69" y="96"/>
                  </a:cubicBezTo>
                  <a:lnTo>
                    <a:pt x="50" y="122"/>
                  </a:lnTo>
                  <a:close/>
                  <a:moveTo>
                    <a:pt x="47" y="114"/>
                  </a:moveTo>
                  <a:cubicBezTo>
                    <a:pt x="46" y="112"/>
                    <a:pt x="46" y="110"/>
                    <a:pt x="45" y="108"/>
                  </a:cubicBezTo>
                  <a:lnTo>
                    <a:pt x="60" y="88"/>
                  </a:lnTo>
                  <a:cubicBezTo>
                    <a:pt x="60" y="89"/>
                    <a:pt x="61" y="90"/>
                    <a:pt x="62" y="92"/>
                  </a:cubicBezTo>
                  <a:lnTo>
                    <a:pt x="47" y="114"/>
                  </a:lnTo>
                  <a:close/>
                  <a:moveTo>
                    <a:pt x="44" y="104"/>
                  </a:moveTo>
                  <a:cubicBezTo>
                    <a:pt x="44" y="103"/>
                    <a:pt x="44" y="102"/>
                    <a:pt x="44" y="102"/>
                  </a:cubicBezTo>
                  <a:cubicBezTo>
                    <a:pt x="44" y="100"/>
                    <a:pt x="44" y="98"/>
                    <a:pt x="44" y="96"/>
                  </a:cubicBezTo>
                  <a:lnTo>
                    <a:pt x="57" y="78"/>
                  </a:lnTo>
                  <a:cubicBezTo>
                    <a:pt x="57" y="80"/>
                    <a:pt x="57" y="82"/>
                    <a:pt x="58" y="84"/>
                  </a:cubicBezTo>
                  <a:lnTo>
                    <a:pt x="44" y="104"/>
                  </a:lnTo>
                  <a:close/>
                  <a:moveTo>
                    <a:pt x="46" y="88"/>
                  </a:moveTo>
                  <a:cubicBezTo>
                    <a:pt x="48" y="81"/>
                    <a:pt x="52" y="73"/>
                    <a:pt x="57" y="66"/>
                  </a:cubicBezTo>
                  <a:cubicBezTo>
                    <a:pt x="57" y="68"/>
                    <a:pt x="57" y="70"/>
                    <a:pt x="57" y="72"/>
                  </a:cubicBezTo>
                  <a:lnTo>
                    <a:pt x="46" y="88"/>
                  </a:lnTo>
                  <a:close/>
                  <a:moveTo>
                    <a:pt x="100" y="72"/>
                  </a:moveTo>
                  <a:cubicBezTo>
                    <a:pt x="100" y="74"/>
                    <a:pt x="100" y="76"/>
                    <a:pt x="101" y="78"/>
                  </a:cubicBezTo>
                  <a:lnTo>
                    <a:pt x="59" y="137"/>
                  </a:lnTo>
                  <a:cubicBezTo>
                    <a:pt x="58" y="135"/>
                    <a:pt x="57" y="134"/>
                    <a:pt x="56" y="133"/>
                  </a:cubicBezTo>
                  <a:lnTo>
                    <a:pt x="100" y="72"/>
                  </a:lnTo>
                  <a:close/>
                  <a:moveTo>
                    <a:pt x="154" y="9"/>
                  </a:moveTo>
                  <a:cubicBezTo>
                    <a:pt x="155" y="11"/>
                    <a:pt x="155" y="14"/>
                    <a:pt x="155" y="16"/>
                  </a:cubicBezTo>
                  <a:lnTo>
                    <a:pt x="63" y="144"/>
                  </a:lnTo>
                  <a:cubicBezTo>
                    <a:pt x="63" y="143"/>
                    <a:pt x="62" y="142"/>
                    <a:pt x="61" y="140"/>
                  </a:cubicBezTo>
                  <a:lnTo>
                    <a:pt x="154" y="9"/>
                  </a:lnTo>
                  <a:close/>
                  <a:moveTo>
                    <a:pt x="48" y="166"/>
                  </a:moveTo>
                  <a:cubicBezTo>
                    <a:pt x="47" y="166"/>
                    <a:pt x="47" y="166"/>
                    <a:pt x="46" y="166"/>
                  </a:cubicBezTo>
                  <a:cubicBezTo>
                    <a:pt x="45" y="166"/>
                    <a:pt x="44" y="166"/>
                    <a:pt x="43" y="165"/>
                  </a:cubicBezTo>
                  <a:lnTo>
                    <a:pt x="55" y="148"/>
                  </a:lnTo>
                  <a:cubicBezTo>
                    <a:pt x="57" y="148"/>
                    <a:pt x="58" y="149"/>
                    <a:pt x="60" y="149"/>
                  </a:cubicBezTo>
                  <a:lnTo>
                    <a:pt x="48" y="166"/>
                  </a:lnTo>
                  <a:close/>
                  <a:moveTo>
                    <a:pt x="39" y="164"/>
                  </a:moveTo>
                  <a:cubicBezTo>
                    <a:pt x="38" y="164"/>
                    <a:pt x="37" y="163"/>
                    <a:pt x="35" y="162"/>
                  </a:cubicBezTo>
                  <a:lnTo>
                    <a:pt x="46" y="148"/>
                  </a:lnTo>
                  <a:cubicBezTo>
                    <a:pt x="47" y="148"/>
                    <a:pt x="49" y="147"/>
                    <a:pt x="51" y="148"/>
                  </a:cubicBezTo>
                  <a:lnTo>
                    <a:pt x="39" y="164"/>
                  </a:lnTo>
                  <a:close/>
                  <a:moveTo>
                    <a:pt x="32" y="161"/>
                  </a:moveTo>
                  <a:cubicBezTo>
                    <a:pt x="31" y="160"/>
                    <a:pt x="30" y="159"/>
                    <a:pt x="29" y="158"/>
                  </a:cubicBezTo>
                  <a:lnTo>
                    <a:pt x="34" y="151"/>
                  </a:lnTo>
                  <a:cubicBezTo>
                    <a:pt x="36" y="150"/>
                    <a:pt x="39" y="149"/>
                    <a:pt x="41" y="149"/>
                  </a:cubicBezTo>
                  <a:lnTo>
                    <a:pt x="32" y="161"/>
                  </a:lnTo>
                  <a:close/>
                  <a:moveTo>
                    <a:pt x="27" y="155"/>
                  </a:moveTo>
                  <a:cubicBezTo>
                    <a:pt x="25" y="154"/>
                    <a:pt x="24" y="152"/>
                    <a:pt x="23" y="150"/>
                  </a:cubicBezTo>
                  <a:cubicBezTo>
                    <a:pt x="26" y="151"/>
                    <a:pt x="28" y="151"/>
                    <a:pt x="29" y="151"/>
                  </a:cubicBezTo>
                  <a:lnTo>
                    <a:pt x="27" y="155"/>
                  </a:lnTo>
                  <a:close/>
                  <a:moveTo>
                    <a:pt x="109" y="67"/>
                  </a:moveTo>
                  <a:cubicBezTo>
                    <a:pt x="110" y="64"/>
                    <a:pt x="111" y="60"/>
                    <a:pt x="112" y="56"/>
                  </a:cubicBezTo>
                  <a:cubicBezTo>
                    <a:pt x="112" y="55"/>
                    <a:pt x="112" y="55"/>
                    <a:pt x="112" y="54"/>
                  </a:cubicBezTo>
                  <a:lnTo>
                    <a:pt x="151" y="0"/>
                  </a:lnTo>
                  <a:cubicBezTo>
                    <a:pt x="152" y="2"/>
                    <a:pt x="152" y="3"/>
                    <a:pt x="153" y="5"/>
                  </a:cubicBezTo>
                  <a:lnTo>
                    <a:pt x="109" y="67"/>
                  </a:lnTo>
                  <a:close/>
                  <a:moveTo>
                    <a:pt x="116" y="43"/>
                  </a:moveTo>
                  <a:cubicBezTo>
                    <a:pt x="118" y="39"/>
                    <a:pt x="120" y="35"/>
                    <a:pt x="122" y="33"/>
                  </a:cubicBezTo>
                  <a:cubicBezTo>
                    <a:pt x="124" y="31"/>
                    <a:pt x="126" y="28"/>
                    <a:pt x="129" y="26"/>
                  </a:cubicBezTo>
                  <a:lnTo>
                    <a:pt x="116" y="43"/>
                  </a:lnTo>
                  <a:close/>
                  <a:moveTo>
                    <a:pt x="148" y="45"/>
                  </a:moveTo>
                  <a:cubicBezTo>
                    <a:pt x="148" y="46"/>
                    <a:pt x="149" y="48"/>
                    <a:pt x="150" y="49"/>
                  </a:cubicBezTo>
                  <a:lnTo>
                    <a:pt x="133" y="74"/>
                  </a:lnTo>
                  <a:cubicBezTo>
                    <a:pt x="130" y="75"/>
                    <a:pt x="127" y="77"/>
                    <a:pt x="124" y="79"/>
                  </a:cubicBezTo>
                  <a:lnTo>
                    <a:pt x="148" y="45"/>
                  </a:lnTo>
                  <a:close/>
                  <a:moveTo>
                    <a:pt x="162" y="39"/>
                  </a:moveTo>
                  <a:cubicBezTo>
                    <a:pt x="164" y="37"/>
                    <a:pt x="167" y="36"/>
                    <a:pt x="171" y="34"/>
                  </a:cubicBezTo>
                  <a:lnTo>
                    <a:pt x="145" y="70"/>
                  </a:lnTo>
                  <a:cubicBezTo>
                    <a:pt x="143" y="70"/>
                    <a:pt x="141" y="71"/>
                    <a:pt x="138" y="72"/>
                  </a:cubicBezTo>
                  <a:lnTo>
                    <a:pt x="162" y="39"/>
                  </a:lnTo>
                  <a:close/>
                  <a:moveTo>
                    <a:pt x="176" y="32"/>
                  </a:moveTo>
                  <a:cubicBezTo>
                    <a:pt x="177" y="32"/>
                    <a:pt x="178" y="32"/>
                    <a:pt x="179" y="31"/>
                  </a:cubicBezTo>
                  <a:cubicBezTo>
                    <a:pt x="181" y="31"/>
                    <a:pt x="182" y="31"/>
                    <a:pt x="183" y="30"/>
                  </a:cubicBezTo>
                  <a:lnTo>
                    <a:pt x="156" y="68"/>
                  </a:lnTo>
                  <a:cubicBezTo>
                    <a:pt x="154" y="68"/>
                    <a:pt x="152" y="68"/>
                    <a:pt x="150" y="69"/>
                  </a:cubicBezTo>
                  <a:lnTo>
                    <a:pt x="176" y="32"/>
                  </a:lnTo>
                  <a:close/>
                  <a:moveTo>
                    <a:pt x="188" y="29"/>
                  </a:moveTo>
                  <a:cubicBezTo>
                    <a:pt x="190" y="29"/>
                    <a:pt x="193" y="28"/>
                    <a:pt x="195" y="27"/>
                  </a:cubicBezTo>
                  <a:lnTo>
                    <a:pt x="166" y="67"/>
                  </a:lnTo>
                  <a:cubicBezTo>
                    <a:pt x="166" y="67"/>
                    <a:pt x="165" y="67"/>
                    <a:pt x="164" y="67"/>
                  </a:cubicBezTo>
                  <a:cubicBezTo>
                    <a:pt x="163" y="67"/>
                    <a:pt x="162" y="67"/>
                    <a:pt x="161" y="68"/>
                  </a:cubicBezTo>
                  <a:lnTo>
                    <a:pt x="188" y="29"/>
                  </a:lnTo>
                  <a:close/>
                  <a:moveTo>
                    <a:pt x="201" y="25"/>
                  </a:moveTo>
                  <a:cubicBezTo>
                    <a:pt x="202" y="24"/>
                    <a:pt x="204" y="24"/>
                    <a:pt x="206" y="23"/>
                  </a:cubicBezTo>
                  <a:cubicBezTo>
                    <a:pt x="205" y="25"/>
                    <a:pt x="204" y="28"/>
                    <a:pt x="202" y="30"/>
                  </a:cubicBezTo>
                  <a:lnTo>
                    <a:pt x="176" y="68"/>
                  </a:lnTo>
                  <a:cubicBezTo>
                    <a:pt x="174" y="68"/>
                    <a:pt x="172" y="68"/>
                    <a:pt x="170" y="68"/>
                  </a:cubicBezTo>
                  <a:lnTo>
                    <a:pt x="201" y="25"/>
                  </a:lnTo>
                  <a:close/>
                  <a:moveTo>
                    <a:pt x="193" y="49"/>
                  </a:moveTo>
                  <a:cubicBezTo>
                    <a:pt x="193" y="50"/>
                    <a:pt x="194" y="51"/>
                    <a:pt x="195" y="53"/>
                  </a:cubicBezTo>
                  <a:cubicBezTo>
                    <a:pt x="196" y="52"/>
                    <a:pt x="197" y="51"/>
                    <a:pt x="198" y="50"/>
                  </a:cubicBezTo>
                  <a:lnTo>
                    <a:pt x="184" y="69"/>
                  </a:lnTo>
                  <a:cubicBezTo>
                    <a:pt x="183" y="69"/>
                    <a:pt x="181" y="69"/>
                    <a:pt x="179" y="68"/>
                  </a:cubicBezTo>
                  <a:lnTo>
                    <a:pt x="193" y="49"/>
                  </a:lnTo>
                  <a:close/>
                  <a:moveTo>
                    <a:pt x="206" y="44"/>
                  </a:moveTo>
                  <a:cubicBezTo>
                    <a:pt x="209" y="43"/>
                    <a:pt x="211" y="42"/>
                    <a:pt x="214" y="41"/>
                  </a:cubicBezTo>
                  <a:lnTo>
                    <a:pt x="192" y="72"/>
                  </a:lnTo>
                  <a:cubicBezTo>
                    <a:pt x="191" y="71"/>
                    <a:pt x="189" y="71"/>
                    <a:pt x="188" y="70"/>
                  </a:cubicBezTo>
                  <a:lnTo>
                    <a:pt x="206" y="44"/>
                  </a:lnTo>
                  <a:close/>
                  <a:moveTo>
                    <a:pt x="219" y="40"/>
                  </a:moveTo>
                  <a:cubicBezTo>
                    <a:pt x="220" y="40"/>
                    <a:pt x="220" y="40"/>
                    <a:pt x="221" y="39"/>
                  </a:cubicBezTo>
                  <a:cubicBezTo>
                    <a:pt x="222" y="39"/>
                    <a:pt x="224" y="39"/>
                    <a:pt x="225" y="39"/>
                  </a:cubicBezTo>
                  <a:lnTo>
                    <a:pt x="200" y="75"/>
                  </a:lnTo>
                  <a:cubicBezTo>
                    <a:pt x="198" y="74"/>
                    <a:pt x="197" y="73"/>
                    <a:pt x="195" y="73"/>
                  </a:cubicBezTo>
                  <a:lnTo>
                    <a:pt x="219" y="40"/>
                  </a:lnTo>
                  <a:close/>
                  <a:moveTo>
                    <a:pt x="230" y="38"/>
                  </a:moveTo>
                  <a:cubicBezTo>
                    <a:pt x="232" y="38"/>
                    <a:pt x="234" y="37"/>
                    <a:pt x="236" y="37"/>
                  </a:cubicBezTo>
                  <a:lnTo>
                    <a:pt x="207" y="78"/>
                  </a:lnTo>
                  <a:cubicBezTo>
                    <a:pt x="205" y="77"/>
                    <a:pt x="204" y="77"/>
                    <a:pt x="203" y="76"/>
                  </a:cubicBezTo>
                  <a:lnTo>
                    <a:pt x="230" y="38"/>
                  </a:lnTo>
                  <a:close/>
                  <a:moveTo>
                    <a:pt x="242" y="35"/>
                  </a:moveTo>
                  <a:cubicBezTo>
                    <a:pt x="245" y="33"/>
                    <a:pt x="249" y="31"/>
                    <a:pt x="251" y="28"/>
                  </a:cubicBezTo>
                  <a:cubicBezTo>
                    <a:pt x="251" y="29"/>
                    <a:pt x="251" y="30"/>
                    <a:pt x="250" y="31"/>
                  </a:cubicBezTo>
                  <a:lnTo>
                    <a:pt x="236" y="51"/>
                  </a:lnTo>
                  <a:cubicBezTo>
                    <a:pt x="228" y="52"/>
                    <a:pt x="225" y="60"/>
                    <a:pt x="226" y="63"/>
                  </a:cubicBezTo>
                  <a:cubicBezTo>
                    <a:pt x="227" y="62"/>
                    <a:pt x="228" y="62"/>
                    <a:pt x="228" y="61"/>
                  </a:cubicBezTo>
                  <a:lnTo>
                    <a:pt x="213" y="82"/>
                  </a:lnTo>
                  <a:cubicBezTo>
                    <a:pt x="212" y="81"/>
                    <a:pt x="211" y="81"/>
                    <a:pt x="210" y="80"/>
                  </a:cubicBezTo>
                  <a:lnTo>
                    <a:pt x="242" y="35"/>
                  </a:lnTo>
                  <a:close/>
                  <a:moveTo>
                    <a:pt x="234" y="60"/>
                  </a:moveTo>
                  <a:cubicBezTo>
                    <a:pt x="236" y="59"/>
                    <a:pt x="238" y="59"/>
                    <a:pt x="240" y="59"/>
                  </a:cubicBezTo>
                  <a:lnTo>
                    <a:pt x="220" y="87"/>
                  </a:lnTo>
                  <a:cubicBezTo>
                    <a:pt x="218" y="86"/>
                    <a:pt x="217" y="85"/>
                    <a:pt x="216" y="84"/>
                  </a:cubicBezTo>
                  <a:lnTo>
                    <a:pt x="234" y="60"/>
                  </a:lnTo>
                  <a:close/>
                  <a:moveTo>
                    <a:pt x="243" y="59"/>
                  </a:moveTo>
                  <a:cubicBezTo>
                    <a:pt x="245" y="60"/>
                    <a:pt x="247" y="60"/>
                    <a:pt x="248" y="60"/>
                  </a:cubicBezTo>
                  <a:lnTo>
                    <a:pt x="244" y="67"/>
                  </a:lnTo>
                  <a:cubicBezTo>
                    <a:pt x="243" y="67"/>
                    <a:pt x="243" y="67"/>
                    <a:pt x="242" y="67"/>
                  </a:cubicBezTo>
                  <a:cubicBezTo>
                    <a:pt x="241" y="68"/>
                    <a:pt x="241" y="69"/>
                    <a:pt x="242" y="69"/>
                  </a:cubicBezTo>
                  <a:cubicBezTo>
                    <a:pt x="242" y="70"/>
                    <a:pt x="242" y="70"/>
                    <a:pt x="242" y="70"/>
                  </a:cubicBezTo>
                  <a:lnTo>
                    <a:pt x="225" y="93"/>
                  </a:lnTo>
                  <a:cubicBezTo>
                    <a:pt x="224" y="91"/>
                    <a:pt x="223" y="90"/>
                    <a:pt x="222" y="89"/>
                  </a:cubicBezTo>
                  <a:lnTo>
                    <a:pt x="243" y="59"/>
                  </a:lnTo>
                  <a:close/>
                  <a:moveTo>
                    <a:pt x="246" y="70"/>
                  </a:moveTo>
                  <a:cubicBezTo>
                    <a:pt x="247" y="70"/>
                    <a:pt x="249" y="70"/>
                    <a:pt x="251" y="70"/>
                  </a:cubicBezTo>
                  <a:lnTo>
                    <a:pt x="231" y="99"/>
                  </a:lnTo>
                  <a:cubicBezTo>
                    <a:pt x="230" y="97"/>
                    <a:pt x="229" y="96"/>
                    <a:pt x="228" y="95"/>
                  </a:cubicBezTo>
                  <a:lnTo>
                    <a:pt x="246" y="70"/>
                  </a:lnTo>
                  <a:close/>
                  <a:moveTo>
                    <a:pt x="252" y="61"/>
                  </a:moveTo>
                  <a:cubicBezTo>
                    <a:pt x="254" y="61"/>
                    <a:pt x="256" y="62"/>
                    <a:pt x="258" y="62"/>
                  </a:cubicBezTo>
                  <a:cubicBezTo>
                    <a:pt x="255" y="63"/>
                    <a:pt x="252" y="63"/>
                    <a:pt x="250" y="64"/>
                  </a:cubicBezTo>
                  <a:lnTo>
                    <a:pt x="252" y="61"/>
                  </a:lnTo>
                  <a:close/>
                  <a:moveTo>
                    <a:pt x="255" y="71"/>
                  </a:moveTo>
                  <a:cubicBezTo>
                    <a:pt x="256" y="71"/>
                    <a:pt x="258" y="71"/>
                    <a:pt x="260" y="71"/>
                  </a:cubicBezTo>
                  <a:lnTo>
                    <a:pt x="236" y="105"/>
                  </a:lnTo>
                  <a:cubicBezTo>
                    <a:pt x="235" y="104"/>
                    <a:pt x="234" y="103"/>
                    <a:pt x="233" y="101"/>
                  </a:cubicBezTo>
                  <a:lnTo>
                    <a:pt x="255" y="71"/>
                  </a:lnTo>
                  <a:close/>
                  <a:moveTo>
                    <a:pt x="264" y="71"/>
                  </a:moveTo>
                  <a:cubicBezTo>
                    <a:pt x="266" y="71"/>
                    <a:pt x="267" y="72"/>
                    <a:pt x="269" y="72"/>
                  </a:cubicBezTo>
                  <a:lnTo>
                    <a:pt x="240" y="113"/>
                  </a:lnTo>
                  <a:cubicBezTo>
                    <a:pt x="239" y="111"/>
                    <a:pt x="238" y="110"/>
                    <a:pt x="237" y="108"/>
                  </a:cubicBezTo>
                  <a:lnTo>
                    <a:pt x="264" y="71"/>
                  </a:lnTo>
                  <a:close/>
                  <a:moveTo>
                    <a:pt x="273" y="72"/>
                  </a:moveTo>
                  <a:cubicBezTo>
                    <a:pt x="275" y="72"/>
                    <a:pt x="277" y="72"/>
                    <a:pt x="278" y="72"/>
                  </a:cubicBezTo>
                  <a:lnTo>
                    <a:pt x="243" y="121"/>
                  </a:lnTo>
                  <a:cubicBezTo>
                    <a:pt x="243" y="120"/>
                    <a:pt x="242" y="118"/>
                    <a:pt x="241" y="116"/>
                  </a:cubicBezTo>
                  <a:lnTo>
                    <a:pt x="273" y="72"/>
                  </a:lnTo>
                  <a:close/>
                  <a:moveTo>
                    <a:pt x="262" y="100"/>
                  </a:moveTo>
                  <a:cubicBezTo>
                    <a:pt x="264" y="101"/>
                    <a:pt x="265" y="102"/>
                    <a:pt x="266" y="103"/>
                  </a:cubicBezTo>
                  <a:lnTo>
                    <a:pt x="246" y="131"/>
                  </a:lnTo>
                  <a:cubicBezTo>
                    <a:pt x="246" y="129"/>
                    <a:pt x="245" y="127"/>
                    <a:pt x="245" y="125"/>
                  </a:cubicBezTo>
                  <a:lnTo>
                    <a:pt x="262" y="100"/>
                  </a:lnTo>
                  <a:close/>
                  <a:moveTo>
                    <a:pt x="282" y="72"/>
                  </a:moveTo>
                  <a:cubicBezTo>
                    <a:pt x="284" y="72"/>
                    <a:pt x="286" y="73"/>
                    <a:pt x="288" y="73"/>
                  </a:cubicBezTo>
                  <a:lnTo>
                    <a:pt x="268" y="100"/>
                  </a:lnTo>
                  <a:cubicBezTo>
                    <a:pt x="267" y="100"/>
                    <a:pt x="265" y="100"/>
                    <a:pt x="263" y="100"/>
                  </a:cubicBezTo>
                  <a:lnTo>
                    <a:pt x="282" y="72"/>
                  </a:lnTo>
                  <a:close/>
                  <a:moveTo>
                    <a:pt x="292" y="73"/>
                  </a:moveTo>
                  <a:cubicBezTo>
                    <a:pt x="294" y="73"/>
                    <a:pt x="296" y="72"/>
                    <a:pt x="297" y="72"/>
                  </a:cubicBezTo>
                  <a:cubicBezTo>
                    <a:pt x="297" y="72"/>
                    <a:pt x="297" y="72"/>
                    <a:pt x="298" y="72"/>
                  </a:cubicBezTo>
                  <a:lnTo>
                    <a:pt x="279" y="99"/>
                  </a:lnTo>
                  <a:cubicBezTo>
                    <a:pt x="277" y="99"/>
                    <a:pt x="275" y="99"/>
                    <a:pt x="273" y="99"/>
                  </a:cubicBezTo>
                  <a:lnTo>
                    <a:pt x="292" y="73"/>
                  </a:lnTo>
                  <a:close/>
                  <a:moveTo>
                    <a:pt x="302" y="73"/>
                  </a:moveTo>
                  <a:cubicBezTo>
                    <a:pt x="303" y="73"/>
                    <a:pt x="305" y="73"/>
                    <a:pt x="306" y="73"/>
                  </a:cubicBezTo>
                  <a:lnTo>
                    <a:pt x="299" y="84"/>
                  </a:lnTo>
                  <a:cubicBezTo>
                    <a:pt x="293" y="85"/>
                    <a:pt x="292" y="89"/>
                    <a:pt x="291" y="90"/>
                  </a:cubicBezTo>
                  <a:cubicBezTo>
                    <a:pt x="289" y="95"/>
                    <a:pt x="287" y="96"/>
                    <a:pt x="284" y="98"/>
                  </a:cubicBezTo>
                  <a:cubicBezTo>
                    <a:pt x="284" y="98"/>
                    <a:pt x="284" y="98"/>
                    <a:pt x="284" y="98"/>
                  </a:cubicBezTo>
                  <a:lnTo>
                    <a:pt x="302" y="73"/>
                  </a:lnTo>
                  <a:close/>
                  <a:moveTo>
                    <a:pt x="310" y="74"/>
                  </a:moveTo>
                  <a:cubicBezTo>
                    <a:pt x="311" y="75"/>
                    <a:pt x="313" y="75"/>
                    <a:pt x="314" y="76"/>
                  </a:cubicBezTo>
                  <a:lnTo>
                    <a:pt x="310" y="83"/>
                  </a:lnTo>
                  <a:cubicBezTo>
                    <a:pt x="308" y="83"/>
                    <a:pt x="306" y="83"/>
                    <a:pt x="304" y="83"/>
                  </a:cubicBezTo>
                  <a:lnTo>
                    <a:pt x="310" y="74"/>
                  </a:lnTo>
                  <a:close/>
                  <a:moveTo>
                    <a:pt x="325" y="81"/>
                  </a:moveTo>
                  <a:cubicBezTo>
                    <a:pt x="326" y="81"/>
                    <a:pt x="326" y="82"/>
                    <a:pt x="327" y="82"/>
                  </a:cubicBezTo>
                  <a:cubicBezTo>
                    <a:pt x="326" y="82"/>
                    <a:pt x="325" y="82"/>
                    <a:pt x="323" y="82"/>
                  </a:cubicBezTo>
                  <a:lnTo>
                    <a:pt x="325" y="81"/>
                  </a:lnTo>
                  <a:close/>
                  <a:moveTo>
                    <a:pt x="319" y="77"/>
                  </a:moveTo>
                  <a:cubicBezTo>
                    <a:pt x="320" y="78"/>
                    <a:pt x="321" y="78"/>
                    <a:pt x="322" y="79"/>
                  </a:cubicBezTo>
                  <a:lnTo>
                    <a:pt x="319" y="82"/>
                  </a:lnTo>
                  <a:cubicBezTo>
                    <a:pt x="318" y="82"/>
                    <a:pt x="317" y="82"/>
                    <a:pt x="315" y="82"/>
                  </a:cubicBezTo>
                  <a:lnTo>
                    <a:pt x="319" y="77"/>
                  </a:lnTo>
                  <a:close/>
                  <a:moveTo>
                    <a:pt x="269" y="104"/>
                  </a:moveTo>
                  <a:cubicBezTo>
                    <a:pt x="271" y="105"/>
                    <a:pt x="272" y="105"/>
                    <a:pt x="274" y="106"/>
                  </a:cubicBezTo>
                  <a:lnTo>
                    <a:pt x="247" y="143"/>
                  </a:lnTo>
                  <a:cubicBezTo>
                    <a:pt x="247" y="140"/>
                    <a:pt x="247" y="138"/>
                    <a:pt x="247" y="136"/>
                  </a:cubicBezTo>
                  <a:lnTo>
                    <a:pt x="269" y="104"/>
                  </a:lnTo>
                  <a:close/>
                  <a:moveTo>
                    <a:pt x="277" y="107"/>
                  </a:moveTo>
                  <a:cubicBezTo>
                    <a:pt x="278" y="108"/>
                    <a:pt x="280" y="109"/>
                    <a:pt x="281" y="109"/>
                  </a:cubicBezTo>
                  <a:lnTo>
                    <a:pt x="273" y="120"/>
                  </a:lnTo>
                  <a:cubicBezTo>
                    <a:pt x="271" y="121"/>
                    <a:pt x="269" y="122"/>
                    <a:pt x="267" y="123"/>
                  </a:cubicBezTo>
                  <a:cubicBezTo>
                    <a:pt x="268" y="123"/>
                    <a:pt x="269" y="124"/>
                    <a:pt x="270" y="124"/>
                  </a:cubicBezTo>
                  <a:lnTo>
                    <a:pt x="247" y="157"/>
                  </a:lnTo>
                  <a:cubicBezTo>
                    <a:pt x="247" y="154"/>
                    <a:pt x="248" y="151"/>
                    <a:pt x="248" y="148"/>
                  </a:cubicBezTo>
                  <a:lnTo>
                    <a:pt x="277" y="107"/>
                  </a:lnTo>
                  <a:close/>
                  <a:moveTo>
                    <a:pt x="284" y="111"/>
                  </a:moveTo>
                  <a:cubicBezTo>
                    <a:pt x="285" y="112"/>
                    <a:pt x="286" y="113"/>
                    <a:pt x="287" y="114"/>
                  </a:cubicBezTo>
                  <a:lnTo>
                    <a:pt x="285" y="117"/>
                  </a:lnTo>
                  <a:cubicBezTo>
                    <a:pt x="283" y="117"/>
                    <a:pt x="281" y="118"/>
                    <a:pt x="278" y="118"/>
                  </a:cubicBezTo>
                  <a:lnTo>
                    <a:pt x="284" y="111"/>
                  </a:lnTo>
                  <a:close/>
                  <a:moveTo>
                    <a:pt x="273" y="126"/>
                  </a:moveTo>
                  <a:cubicBezTo>
                    <a:pt x="275" y="127"/>
                    <a:pt x="276" y="128"/>
                    <a:pt x="277" y="128"/>
                  </a:cubicBezTo>
                  <a:lnTo>
                    <a:pt x="240" y="180"/>
                  </a:lnTo>
                  <a:cubicBezTo>
                    <a:pt x="242" y="175"/>
                    <a:pt x="244" y="170"/>
                    <a:pt x="246" y="165"/>
                  </a:cubicBezTo>
                  <a:lnTo>
                    <a:pt x="273" y="126"/>
                  </a:lnTo>
                  <a:close/>
                  <a:moveTo>
                    <a:pt x="279" y="131"/>
                  </a:moveTo>
                  <a:cubicBezTo>
                    <a:pt x="281" y="132"/>
                    <a:pt x="282" y="133"/>
                    <a:pt x="283" y="134"/>
                  </a:cubicBezTo>
                  <a:lnTo>
                    <a:pt x="195" y="257"/>
                  </a:lnTo>
                  <a:cubicBezTo>
                    <a:pt x="196" y="254"/>
                    <a:pt x="197" y="250"/>
                    <a:pt x="197" y="246"/>
                  </a:cubicBezTo>
                  <a:lnTo>
                    <a:pt x="279" y="131"/>
                  </a:lnTo>
                  <a:close/>
                  <a:moveTo>
                    <a:pt x="285" y="137"/>
                  </a:moveTo>
                  <a:cubicBezTo>
                    <a:pt x="286" y="138"/>
                    <a:pt x="286" y="139"/>
                    <a:pt x="287" y="139"/>
                  </a:cubicBezTo>
                  <a:cubicBezTo>
                    <a:pt x="288" y="140"/>
                    <a:pt x="288" y="140"/>
                    <a:pt x="288" y="140"/>
                  </a:cubicBezTo>
                  <a:lnTo>
                    <a:pt x="190" y="277"/>
                  </a:lnTo>
                  <a:cubicBezTo>
                    <a:pt x="190" y="275"/>
                    <a:pt x="190" y="272"/>
                    <a:pt x="191" y="269"/>
                  </a:cubicBezTo>
                  <a:cubicBezTo>
                    <a:pt x="191" y="269"/>
                    <a:pt x="191" y="269"/>
                    <a:pt x="191" y="269"/>
                  </a:cubicBezTo>
                  <a:lnTo>
                    <a:pt x="285" y="137"/>
                  </a:lnTo>
                  <a:close/>
                  <a:moveTo>
                    <a:pt x="291" y="142"/>
                  </a:moveTo>
                  <a:cubicBezTo>
                    <a:pt x="292" y="143"/>
                    <a:pt x="293" y="143"/>
                    <a:pt x="294" y="144"/>
                  </a:cubicBezTo>
                  <a:lnTo>
                    <a:pt x="279" y="166"/>
                  </a:lnTo>
                  <a:cubicBezTo>
                    <a:pt x="277" y="166"/>
                    <a:pt x="276" y="165"/>
                    <a:pt x="274" y="165"/>
                  </a:cubicBezTo>
                  <a:lnTo>
                    <a:pt x="291" y="142"/>
                  </a:lnTo>
                  <a:close/>
                  <a:moveTo>
                    <a:pt x="297" y="146"/>
                  </a:moveTo>
                  <a:cubicBezTo>
                    <a:pt x="299" y="147"/>
                    <a:pt x="300" y="147"/>
                    <a:pt x="302" y="148"/>
                  </a:cubicBezTo>
                  <a:lnTo>
                    <a:pt x="287" y="168"/>
                  </a:lnTo>
                  <a:cubicBezTo>
                    <a:pt x="285" y="168"/>
                    <a:pt x="284" y="168"/>
                    <a:pt x="282" y="167"/>
                  </a:cubicBezTo>
                  <a:lnTo>
                    <a:pt x="297" y="146"/>
                  </a:lnTo>
                  <a:close/>
                  <a:moveTo>
                    <a:pt x="305" y="149"/>
                  </a:moveTo>
                  <a:cubicBezTo>
                    <a:pt x="306" y="150"/>
                    <a:pt x="307" y="151"/>
                    <a:pt x="309" y="151"/>
                  </a:cubicBezTo>
                  <a:lnTo>
                    <a:pt x="296" y="170"/>
                  </a:lnTo>
                  <a:cubicBezTo>
                    <a:pt x="294" y="170"/>
                    <a:pt x="292" y="169"/>
                    <a:pt x="290" y="169"/>
                  </a:cubicBezTo>
                  <a:lnTo>
                    <a:pt x="305" y="149"/>
                  </a:lnTo>
                  <a:close/>
                  <a:moveTo>
                    <a:pt x="312" y="153"/>
                  </a:moveTo>
                  <a:cubicBezTo>
                    <a:pt x="313" y="154"/>
                    <a:pt x="314" y="154"/>
                    <a:pt x="316" y="155"/>
                  </a:cubicBezTo>
                  <a:cubicBezTo>
                    <a:pt x="316" y="155"/>
                    <a:pt x="316" y="155"/>
                    <a:pt x="316" y="155"/>
                  </a:cubicBezTo>
                  <a:lnTo>
                    <a:pt x="305" y="170"/>
                  </a:lnTo>
                  <a:cubicBezTo>
                    <a:pt x="305" y="170"/>
                    <a:pt x="304" y="170"/>
                    <a:pt x="304" y="170"/>
                  </a:cubicBezTo>
                  <a:cubicBezTo>
                    <a:pt x="303" y="170"/>
                    <a:pt x="301" y="170"/>
                    <a:pt x="299" y="170"/>
                  </a:cubicBezTo>
                  <a:lnTo>
                    <a:pt x="312" y="153"/>
                  </a:lnTo>
                  <a:close/>
                  <a:moveTo>
                    <a:pt x="318" y="157"/>
                  </a:moveTo>
                  <a:cubicBezTo>
                    <a:pt x="320" y="158"/>
                    <a:pt x="321" y="159"/>
                    <a:pt x="322" y="160"/>
                  </a:cubicBezTo>
                  <a:lnTo>
                    <a:pt x="314" y="170"/>
                  </a:lnTo>
                  <a:cubicBezTo>
                    <a:pt x="313" y="170"/>
                    <a:pt x="311" y="170"/>
                    <a:pt x="309" y="170"/>
                  </a:cubicBezTo>
                  <a:lnTo>
                    <a:pt x="318" y="157"/>
                  </a:lnTo>
                  <a:close/>
                  <a:moveTo>
                    <a:pt x="325" y="162"/>
                  </a:moveTo>
                  <a:cubicBezTo>
                    <a:pt x="326" y="163"/>
                    <a:pt x="327" y="164"/>
                    <a:pt x="328" y="165"/>
                  </a:cubicBezTo>
                  <a:lnTo>
                    <a:pt x="323" y="172"/>
                  </a:lnTo>
                  <a:cubicBezTo>
                    <a:pt x="322" y="171"/>
                    <a:pt x="320" y="171"/>
                    <a:pt x="318" y="171"/>
                  </a:cubicBezTo>
                  <a:lnTo>
                    <a:pt x="325" y="162"/>
                  </a:lnTo>
                  <a:close/>
                  <a:moveTo>
                    <a:pt x="330" y="168"/>
                  </a:moveTo>
                  <a:cubicBezTo>
                    <a:pt x="331" y="171"/>
                    <a:pt x="332" y="174"/>
                    <a:pt x="333" y="178"/>
                  </a:cubicBezTo>
                  <a:cubicBezTo>
                    <a:pt x="331" y="176"/>
                    <a:pt x="329" y="175"/>
                    <a:pt x="326" y="173"/>
                  </a:cubicBezTo>
                  <a:lnTo>
                    <a:pt x="330" y="168"/>
                  </a:lnTo>
                  <a:close/>
                  <a:moveTo>
                    <a:pt x="273" y="167"/>
                  </a:moveTo>
                  <a:cubicBezTo>
                    <a:pt x="273" y="169"/>
                    <a:pt x="274" y="171"/>
                    <a:pt x="274" y="173"/>
                  </a:cubicBezTo>
                  <a:lnTo>
                    <a:pt x="270" y="179"/>
                  </a:lnTo>
                  <a:cubicBezTo>
                    <a:pt x="268" y="178"/>
                    <a:pt x="267" y="178"/>
                    <a:pt x="265" y="177"/>
                  </a:cubicBezTo>
                  <a:lnTo>
                    <a:pt x="273" y="167"/>
                  </a:lnTo>
                  <a:close/>
                  <a:moveTo>
                    <a:pt x="276" y="176"/>
                  </a:moveTo>
                  <a:cubicBezTo>
                    <a:pt x="276" y="179"/>
                    <a:pt x="277" y="181"/>
                    <a:pt x="278" y="183"/>
                  </a:cubicBezTo>
                  <a:cubicBezTo>
                    <a:pt x="276" y="183"/>
                    <a:pt x="274" y="182"/>
                    <a:pt x="273" y="181"/>
                  </a:cubicBezTo>
                  <a:lnTo>
                    <a:pt x="276" y="176"/>
                  </a:lnTo>
                  <a:close/>
                  <a:moveTo>
                    <a:pt x="264" y="179"/>
                  </a:moveTo>
                  <a:cubicBezTo>
                    <a:pt x="265" y="180"/>
                    <a:pt x="266" y="182"/>
                    <a:pt x="266" y="184"/>
                  </a:cubicBezTo>
                  <a:lnTo>
                    <a:pt x="246" y="213"/>
                  </a:lnTo>
                  <a:cubicBezTo>
                    <a:pt x="244" y="212"/>
                    <a:pt x="242" y="211"/>
                    <a:pt x="241" y="211"/>
                  </a:cubicBezTo>
                  <a:lnTo>
                    <a:pt x="264" y="179"/>
                  </a:lnTo>
                  <a:close/>
                  <a:moveTo>
                    <a:pt x="268" y="188"/>
                  </a:moveTo>
                  <a:cubicBezTo>
                    <a:pt x="268" y="190"/>
                    <a:pt x="269" y="192"/>
                    <a:pt x="269" y="193"/>
                  </a:cubicBezTo>
                  <a:lnTo>
                    <a:pt x="252" y="218"/>
                  </a:lnTo>
                  <a:cubicBezTo>
                    <a:pt x="251" y="217"/>
                    <a:pt x="249" y="216"/>
                    <a:pt x="248" y="215"/>
                  </a:cubicBezTo>
                  <a:lnTo>
                    <a:pt x="268" y="188"/>
                  </a:lnTo>
                  <a:close/>
                  <a:moveTo>
                    <a:pt x="270" y="198"/>
                  </a:moveTo>
                  <a:cubicBezTo>
                    <a:pt x="271" y="200"/>
                    <a:pt x="271" y="202"/>
                    <a:pt x="271" y="204"/>
                  </a:cubicBezTo>
                  <a:lnTo>
                    <a:pt x="257" y="224"/>
                  </a:lnTo>
                  <a:cubicBezTo>
                    <a:pt x="256" y="223"/>
                    <a:pt x="255" y="222"/>
                    <a:pt x="254" y="220"/>
                  </a:cubicBezTo>
                  <a:lnTo>
                    <a:pt x="270" y="198"/>
                  </a:lnTo>
                  <a:close/>
                  <a:moveTo>
                    <a:pt x="272" y="209"/>
                  </a:moveTo>
                  <a:cubicBezTo>
                    <a:pt x="272" y="211"/>
                    <a:pt x="272" y="213"/>
                    <a:pt x="272" y="216"/>
                  </a:cubicBezTo>
                  <a:cubicBezTo>
                    <a:pt x="272" y="216"/>
                    <a:pt x="272" y="216"/>
                    <a:pt x="272" y="216"/>
                  </a:cubicBezTo>
                  <a:lnTo>
                    <a:pt x="262" y="231"/>
                  </a:lnTo>
                  <a:cubicBezTo>
                    <a:pt x="261" y="230"/>
                    <a:pt x="260" y="228"/>
                    <a:pt x="259" y="227"/>
                  </a:cubicBezTo>
                  <a:lnTo>
                    <a:pt x="272" y="209"/>
                  </a:lnTo>
                  <a:close/>
                  <a:moveTo>
                    <a:pt x="273" y="221"/>
                  </a:moveTo>
                  <a:cubicBezTo>
                    <a:pt x="273" y="223"/>
                    <a:pt x="273" y="225"/>
                    <a:pt x="274" y="227"/>
                  </a:cubicBezTo>
                  <a:lnTo>
                    <a:pt x="266" y="238"/>
                  </a:lnTo>
                  <a:cubicBezTo>
                    <a:pt x="266" y="238"/>
                    <a:pt x="265" y="237"/>
                    <a:pt x="265" y="237"/>
                  </a:cubicBezTo>
                  <a:cubicBezTo>
                    <a:pt x="265" y="236"/>
                    <a:pt x="264" y="235"/>
                    <a:pt x="263" y="234"/>
                  </a:cubicBezTo>
                  <a:lnTo>
                    <a:pt x="273" y="221"/>
                  </a:lnTo>
                  <a:close/>
                  <a:moveTo>
                    <a:pt x="275" y="232"/>
                  </a:moveTo>
                  <a:cubicBezTo>
                    <a:pt x="275" y="233"/>
                    <a:pt x="276" y="235"/>
                    <a:pt x="277" y="237"/>
                  </a:cubicBezTo>
                  <a:lnTo>
                    <a:pt x="272" y="244"/>
                  </a:lnTo>
                  <a:cubicBezTo>
                    <a:pt x="270" y="243"/>
                    <a:pt x="269" y="242"/>
                    <a:pt x="268" y="241"/>
                  </a:cubicBezTo>
                  <a:lnTo>
                    <a:pt x="275" y="232"/>
                  </a:lnTo>
                  <a:close/>
                  <a:moveTo>
                    <a:pt x="278" y="240"/>
                  </a:moveTo>
                  <a:cubicBezTo>
                    <a:pt x="280" y="242"/>
                    <a:pt x="281" y="244"/>
                    <a:pt x="283" y="246"/>
                  </a:cubicBezTo>
                  <a:cubicBezTo>
                    <a:pt x="280" y="246"/>
                    <a:pt x="277" y="246"/>
                    <a:pt x="275" y="245"/>
                  </a:cubicBezTo>
                  <a:lnTo>
                    <a:pt x="278" y="240"/>
                  </a:lnTo>
                  <a:close/>
                  <a:moveTo>
                    <a:pt x="240" y="212"/>
                  </a:moveTo>
                  <a:cubicBezTo>
                    <a:pt x="240" y="215"/>
                    <a:pt x="240" y="217"/>
                    <a:pt x="241" y="220"/>
                  </a:cubicBezTo>
                  <a:lnTo>
                    <a:pt x="233" y="231"/>
                  </a:lnTo>
                  <a:cubicBezTo>
                    <a:pt x="232" y="230"/>
                    <a:pt x="230" y="229"/>
                    <a:pt x="229" y="228"/>
                  </a:cubicBezTo>
                  <a:lnTo>
                    <a:pt x="240" y="212"/>
                  </a:lnTo>
                  <a:close/>
                  <a:moveTo>
                    <a:pt x="241" y="225"/>
                  </a:moveTo>
                  <a:cubicBezTo>
                    <a:pt x="241" y="231"/>
                    <a:pt x="240" y="236"/>
                    <a:pt x="236" y="239"/>
                  </a:cubicBezTo>
                  <a:cubicBezTo>
                    <a:pt x="236" y="237"/>
                    <a:pt x="235" y="236"/>
                    <a:pt x="234" y="234"/>
                  </a:cubicBezTo>
                  <a:lnTo>
                    <a:pt x="241" y="225"/>
                  </a:lnTo>
                  <a:close/>
                  <a:moveTo>
                    <a:pt x="227" y="231"/>
                  </a:moveTo>
                  <a:cubicBezTo>
                    <a:pt x="227" y="233"/>
                    <a:pt x="227" y="236"/>
                    <a:pt x="227" y="239"/>
                  </a:cubicBezTo>
                  <a:lnTo>
                    <a:pt x="192" y="288"/>
                  </a:lnTo>
                  <a:cubicBezTo>
                    <a:pt x="191" y="286"/>
                    <a:pt x="191" y="284"/>
                    <a:pt x="191" y="282"/>
                  </a:cubicBezTo>
                  <a:lnTo>
                    <a:pt x="227" y="231"/>
                  </a:lnTo>
                  <a:close/>
                  <a:moveTo>
                    <a:pt x="225" y="247"/>
                  </a:moveTo>
                  <a:cubicBezTo>
                    <a:pt x="225" y="248"/>
                    <a:pt x="225" y="250"/>
                    <a:pt x="224" y="251"/>
                  </a:cubicBezTo>
                  <a:cubicBezTo>
                    <a:pt x="222" y="257"/>
                    <a:pt x="220" y="261"/>
                    <a:pt x="218" y="265"/>
                  </a:cubicBezTo>
                  <a:lnTo>
                    <a:pt x="197" y="295"/>
                  </a:lnTo>
                  <a:cubicBezTo>
                    <a:pt x="195" y="294"/>
                    <a:pt x="195" y="293"/>
                    <a:pt x="194" y="291"/>
                  </a:cubicBezTo>
                  <a:lnTo>
                    <a:pt x="225" y="247"/>
                  </a:lnTo>
                  <a:close/>
                  <a:moveTo>
                    <a:pt x="215" y="275"/>
                  </a:moveTo>
                  <a:cubicBezTo>
                    <a:pt x="214" y="278"/>
                    <a:pt x="214" y="282"/>
                    <a:pt x="214" y="284"/>
                  </a:cubicBezTo>
                  <a:lnTo>
                    <a:pt x="203" y="299"/>
                  </a:lnTo>
                  <a:cubicBezTo>
                    <a:pt x="203" y="299"/>
                    <a:pt x="203" y="299"/>
                    <a:pt x="202" y="299"/>
                  </a:cubicBezTo>
                  <a:cubicBezTo>
                    <a:pt x="201" y="298"/>
                    <a:pt x="200" y="298"/>
                    <a:pt x="199" y="297"/>
                  </a:cubicBezTo>
                  <a:lnTo>
                    <a:pt x="215" y="275"/>
                  </a:lnTo>
                  <a:close/>
                  <a:moveTo>
                    <a:pt x="214" y="290"/>
                  </a:moveTo>
                  <a:cubicBezTo>
                    <a:pt x="214" y="292"/>
                    <a:pt x="214" y="293"/>
                    <a:pt x="214" y="294"/>
                  </a:cubicBezTo>
                  <a:cubicBezTo>
                    <a:pt x="214" y="295"/>
                    <a:pt x="214" y="302"/>
                    <a:pt x="214" y="303"/>
                  </a:cubicBezTo>
                  <a:cubicBezTo>
                    <a:pt x="211" y="302"/>
                    <a:pt x="209" y="301"/>
                    <a:pt x="207" y="300"/>
                  </a:cubicBezTo>
                  <a:lnTo>
                    <a:pt x="214" y="290"/>
                  </a:lnTo>
                  <a:close/>
                  <a:moveTo>
                    <a:pt x="224" y="202"/>
                  </a:moveTo>
                  <a:lnTo>
                    <a:pt x="196" y="242"/>
                  </a:lnTo>
                  <a:cubicBezTo>
                    <a:pt x="193" y="242"/>
                    <a:pt x="190" y="245"/>
                    <a:pt x="186" y="248"/>
                  </a:cubicBezTo>
                  <a:lnTo>
                    <a:pt x="211" y="213"/>
                  </a:lnTo>
                  <a:cubicBezTo>
                    <a:pt x="216" y="210"/>
                    <a:pt x="220" y="206"/>
                    <a:pt x="224" y="202"/>
                  </a:cubicBezTo>
                  <a:close/>
                  <a:moveTo>
                    <a:pt x="204" y="217"/>
                  </a:moveTo>
                  <a:lnTo>
                    <a:pt x="169" y="266"/>
                  </a:lnTo>
                  <a:cubicBezTo>
                    <a:pt x="168" y="267"/>
                    <a:pt x="167" y="268"/>
                    <a:pt x="167" y="269"/>
                  </a:cubicBezTo>
                  <a:cubicBezTo>
                    <a:pt x="167" y="266"/>
                    <a:pt x="167" y="263"/>
                    <a:pt x="167" y="261"/>
                  </a:cubicBezTo>
                  <a:lnTo>
                    <a:pt x="196" y="221"/>
                  </a:lnTo>
                  <a:cubicBezTo>
                    <a:pt x="199" y="219"/>
                    <a:pt x="202" y="218"/>
                    <a:pt x="204" y="217"/>
                  </a:cubicBezTo>
                  <a:close/>
                  <a:moveTo>
                    <a:pt x="191" y="222"/>
                  </a:moveTo>
                  <a:lnTo>
                    <a:pt x="169" y="252"/>
                  </a:lnTo>
                  <a:cubicBezTo>
                    <a:pt x="171" y="247"/>
                    <a:pt x="173" y="243"/>
                    <a:pt x="176" y="239"/>
                  </a:cubicBezTo>
                  <a:cubicBezTo>
                    <a:pt x="175" y="239"/>
                    <a:pt x="175" y="238"/>
                    <a:pt x="174" y="238"/>
                  </a:cubicBezTo>
                  <a:lnTo>
                    <a:pt x="184" y="224"/>
                  </a:lnTo>
                  <a:cubicBezTo>
                    <a:pt x="186" y="224"/>
                    <a:pt x="188" y="223"/>
                    <a:pt x="191" y="222"/>
                  </a:cubicBezTo>
                  <a:close/>
                  <a:moveTo>
                    <a:pt x="179" y="225"/>
                  </a:moveTo>
                  <a:lnTo>
                    <a:pt x="170" y="238"/>
                  </a:lnTo>
                  <a:cubicBezTo>
                    <a:pt x="167" y="238"/>
                    <a:pt x="165" y="239"/>
                    <a:pt x="163" y="240"/>
                  </a:cubicBezTo>
                  <a:lnTo>
                    <a:pt x="173" y="226"/>
                  </a:lnTo>
                  <a:cubicBezTo>
                    <a:pt x="175" y="226"/>
                    <a:pt x="177" y="225"/>
                    <a:pt x="179" y="225"/>
                  </a:cubicBezTo>
                  <a:close/>
                  <a:moveTo>
                    <a:pt x="169" y="226"/>
                  </a:moveTo>
                  <a:lnTo>
                    <a:pt x="155" y="245"/>
                  </a:lnTo>
                  <a:cubicBezTo>
                    <a:pt x="151" y="249"/>
                    <a:pt x="146" y="254"/>
                    <a:pt x="141" y="259"/>
                  </a:cubicBezTo>
                  <a:cubicBezTo>
                    <a:pt x="140" y="260"/>
                    <a:pt x="139" y="260"/>
                    <a:pt x="138" y="261"/>
                  </a:cubicBezTo>
                  <a:lnTo>
                    <a:pt x="163" y="226"/>
                  </a:lnTo>
                  <a:cubicBezTo>
                    <a:pt x="164" y="226"/>
                    <a:pt x="166" y="226"/>
                    <a:pt x="167" y="226"/>
                  </a:cubicBezTo>
                  <a:cubicBezTo>
                    <a:pt x="168" y="226"/>
                    <a:pt x="168" y="226"/>
                    <a:pt x="169" y="226"/>
                  </a:cubicBezTo>
                  <a:close/>
                  <a:moveTo>
                    <a:pt x="159" y="226"/>
                  </a:moveTo>
                  <a:lnTo>
                    <a:pt x="130" y="266"/>
                  </a:lnTo>
                  <a:cubicBezTo>
                    <a:pt x="128" y="268"/>
                    <a:pt x="125" y="269"/>
                    <a:pt x="122" y="271"/>
                  </a:cubicBezTo>
                  <a:lnTo>
                    <a:pt x="154" y="225"/>
                  </a:lnTo>
                  <a:cubicBezTo>
                    <a:pt x="156" y="226"/>
                    <a:pt x="157" y="226"/>
                    <a:pt x="159" y="226"/>
                  </a:cubicBezTo>
                  <a:close/>
                  <a:moveTo>
                    <a:pt x="150" y="225"/>
                  </a:moveTo>
                  <a:lnTo>
                    <a:pt x="116" y="273"/>
                  </a:lnTo>
                  <a:cubicBezTo>
                    <a:pt x="114" y="273"/>
                    <a:pt x="112" y="274"/>
                    <a:pt x="109" y="275"/>
                  </a:cubicBezTo>
                  <a:lnTo>
                    <a:pt x="146" y="224"/>
                  </a:lnTo>
                  <a:cubicBezTo>
                    <a:pt x="147" y="224"/>
                    <a:pt x="149" y="224"/>
                    <a:pt x="150" y="225"/>
                  </a:cubicBezTo>
                  <a:close/>
                  <a:moveTo>
                    <a:pt x="142" y="223"/>
                  </a:moveTo>
                  <a:lnTo>
                    <a:pt x="104" y="276"/>
                  </a:lnTo>
                  <a:cubicBezTo>
                    <a:pt x="102" y="276"/>
                    <a:pt x="100" y="276"/>
                    <a:pt x="98" y="276"/>
                  </a:cubicBezTo>
                  <a:lnTo>
                    <a:pt x="129" y="234"/>
                  </a:lnTo>
                  <a:cubicBezTo>
                    <a:pt x="131" y="233"/>
                    <a:pt x="133" y="232"/>
                    <a:pt x="135" y="231"/>
                  </a:cubicBezTo>
                  <a:cubicBezTo>
                    <a:pt x="134" y="230"/>
                    <a:pt x="132" y="230"/>
                    <a:pt x="131" y="230"/>
                  </a:cubicBezTo>
                  <a:lnTo>
                    <a:pt x="138" y="221"/>
                  </a:lnTo>
                  <a:cubicBezTo>
                    <a:pt x="139" y="222"/>
                    <a:pt x="141" y="222"/>
                    <a:pt x="142" y="223"/>
                  </a:cubicBezTo>
                  <a:close/>
                  <a:moveTo>
                    <a:pt x="94" y="277"/>
                  </a:moveTo>
                  <a:cubicBezTo>
                    <a:pt x="92" y="277"/>
                    <a:pt x="91" y="277"/>
                    <a:pt x="89" y="276"/>
                  </a:cubicBezTo>
                  <a:lnTo>
                    <a:pt x="97" y="265"/>
                  </a:lnTo>
                  <a:cubicBezTo>
                    <a:pt x="103" y="261"/>
                    <a:pt x="109" y="254"/>
                    <a:pt x="114" y="247"/>
                  </a:cubicBezTo>
                  <a:cubicBezTo>
                    <a:pt x="116" y="244"/>
                    <a:pt x="118" y="242"/>
                    <a:pt x="120" y="240"/>
                  </a:cubicBezTo>
                  <a:lnTo>
                    <a:pt x="94" y="277"/>
                  </a:lnTo>
                  <a:close/>
                  <a:moveTo>
                    <a:pt x="85" y="276"/>
                  </a:moveTo>
                  <a:cubicBezTo>
                    <a:pt x="84" y="275"/>
                    <a:pt x="82" y="275"/>
                    <a:pt x="80" y="275"/>
                  </a:cubicBezTo>
                  <a:lnTo>
                    <a:pt x="83" y="271"/>
                  </a:lnTo>
                  <a:cubicBezTo>
                    <a:pt x="86" y="270"/>
                    <a:pt x="88" y="270"/>
                    <a:pt x="90" y="269"/>
                  </a:cubicBezTo>
                  <a:lnTo>
                    <a:pt x="85" y="276"/>
                  </a:lnTo>
                  <a:close/>
                  <a:moveTo>
                    <a:pt x="77" y="273"/>
                  </a:moveTo>
                  <a:cubicBezTo>
                    <a:pt x="76" y="273"/>
                    <a:pt x="75" y="272"/>
                    <a:pt x="74" y="271"/>
                  </a:cubicBezTo>
                  <a:cubicBezTo>
                    <a:pt x="76" y="271"/>
                    <a:pt x="77" y="271"/>
                    <a:pt x="79" y="271"/>
                  </a:cubicBezTo>
                  <a:lnTo>
                    <a:pt x="77" y="273"/>
                  </a:lnTo>
                  <a:close/>
                  <a:moveTo>
                    <a:pt x="134" y="220"/>
                  </a:moveTo>
                  <a:lnTo>
                    <a:pt x="127" y="230"/>
                  </a:lnTo>
                  <a:cubicBezTo>
                    <a:pt x="125" y="230"/>
                    <a:pt x="123" y="230"/>
                    <a:pt x="121" y="231"/>
                  </a:cubicBezTo>
                  <a:lnTo>
                    <a:pt x="130" y="218"/>
                  </a:lnTo>
                  <a:cubicBezTo>
                    <a:pt x="132" y="219"/>
                    <a:pt x="133" y="220"/>
                    <a:pt x="134" y="220"/>
                  </a:cubicBezTo>
                  <a:close/>
                  <a:moveTo>
                    <a:pt x="127" y="217"/>
                  </a:moveTo>
                  <a:lnTo>
                    <a:pt x="116" y="232"/>
                  </a:lnTo>
                  <a:cubicBezTo>
                    <a:pt x="114" y="233"/>
                    <a:pt x="112" y="234"/>
                    <a:pt x="110" y="234"/>
                  </a:cubicBezTo>
                  <a:cubicBezTo>
                    <a:pt x="110" y="235"/>
                    <a:pt x="109" y="235"/>
                    <a:pt x="109" y="235"/>
                  </a:cubicBezTo>
                  <a:lnTo>
                    <a:pt x="123" y="215"/>
                  </a:lnTo>
                  <a:cubicBezTo>
                    <a:pt x="125" y="215"/>
                    <a:pt x="126" y="216"/>
                    <a:pt x="127" y="217"/>
                  </a:cubicBezTo>
                  <a:close/>
                  <a:moveTo>
                    <a:pt x="120" y="213"/>
                  </a:moveTo>
                  <a:lnTo>
                    <a:pt x="104" y="236"/>
                  </a:lnTo>
                  <a:cubicBezTo>
                    <a:pt x="101" y="237"/>
                    <a:pt x="99" y="237"/>
                    <a:pt x="97" y="238"/>
                  </a:cubicBezTo>
                  <a:lnTo>
                    <a:pt x="117" y="210"/>
                  </a:lnTo>
                  <a:cubicBezTo>
                    <a:pt x="118" y="211"/>
                    <a:pt x="119" y="212"/>
                    <a:pt x="120" y="213"/>
                  </a:cubicBezTo>
                  <a:close/>
                  <a:moveTo>
                    <a:pt x="114" y="208"/>
                  </a:moveTo>
                  <a:lnTo>
                    <a:pt x="93" y="238"/>
                  </a:lnTo>
                  <a:cubicBezTo>
                    <a:pt x="91" y="238"/>
                    <a:pt x="89" y="238"/>
                    <a:pt x="87" y="238"/>
                  </a:cubicBezTo>
                  <a:lnTo>
                    <a:pt x="111" y="205"/>
                  </a:lnTo>
                  <a:cubicBezTo>
                    <a:pt x="112" y="206"/>
                    <a:pt x="113" y="207"/>
                    <a:pt x="114" y="208"/>
                  </a:cubicBezTo>
                  <a:close/>
                  <a:moveTo>
                    <a:pt x="83" y="238"/>
                  </a:moveTo>
                  <a:cubicBezTo>
                    <a:pt x="81" y="238"/>
                    <a:pt x="80" y="238"/>
                    <a:pt x="78" y="237"/>
                  </a:cubicBezTo>
                  <a:lnTo>
                    <a:pt x="83" y="230"/>
                  </a:lnTo>
                  <a:cubicBezTo>
                    <a:pt x="86" y="229"/>
                    <a:pt x="89" y="227"/>
                    <a:pt x="91" y="225"/>
                  </a:cubicBezTo>
                  <a:cubicBezTo>
                    <a:pt x="92" y="223"/>
                    <a:pt x="94" y="221"/>
                    <a:pt x="96" y="220"/>
                  </a:cubicBezTo>
                  <a:lnTo>
                    <a:pt x="83" y="238"/>
                  </a:lnTo>
                  <a:close/>
                  <a:moveTo>
                    <a:pt x="75" y="236"/>
                  </a:moveTo>
                  <a:cubicBezTo>
                    <a:pt x="73" y="235"/>
                    <a:pt x="71" y="235"/>
                    <a:pt x="70" y="234"/>
                  </a:cubicBezTo>
                  <a:cubicBezTo>
                    <a:pt x="72" y="234"/>
                    <a:pt x="75" y="233"/>
                    <a:pt x="78" y="232"/>
                  </a:cubicBezTo>
                  <a:lnTo>
                    <a:pt x="75" y="236"/>
                  </a:lnTo>
                  <a:close/>
                  <a:moveTo>
                    <a:pt x="108" y="203"/>
                  </a:moveTo>
                  <a:lnTo>
                    <a:pt x="101" y="213"/>
                  </a:lnTo>
                  <a:cubicBezTo>
                    <a:pt x="100" y="212"/>
                    <a:pt x="98" y="212"/>
                    <a:pt x="97" y="211"/>
                  </a:cubicBezTo>
                  <a:lnTo>
                    <a:pt x="105" y="200"/>
                  </a:lnTo>
                  <a:cubicBezTo>
                    <a:pt x="106" y="201"/>
                    <a:pt x="107" y="202"/>
                    <a:pt x="108" y="203"/>
                  </a:cubicBezTo>
                  <a:close/>
                  <a:moveTo>
                    <a:pt x="103" y="197"/>
                  </a:moveTo>
                  <a:lnTo>
                    <a:pt x="93" y="210"/>
                  </a:lnTo>
                  <a:cubicBezTo>
                    <a:pt x="92" y="210"/>
                    <a:pt x="90" y="210"/>
                    <a:pt x="88" y="210"/>
                  </a:cubicBezTo>
                  <a:lnTo>
                    <a:pt x="100" y="194"/>
                  </a:lnTo>
                  <a:cubicBezTo>
                    <a:pt x="101" y="195"/>
                    <a:pt x="102" y="196"/>
                    <a:pt x="103" y="197"/>
                  </a:cubicBezTo>
                  <a:close/>
                  <a:moveTo>
                    <a:pt x="98" y="191"/>
                  </a:moveTo>
                  <a:lnTo>
                    <a:pt x="84" y="209"/>
                  </a:lnTo>
                  <a:cubicBezTo>
                    <a:pt x="83" y="209"/>
                    <a:pt x="81" y="209"/>
                    <a:pt x="79" y="209"/>
                  </a:cubicBezTo>
                  <a:lnTo>
                    <a:pt x="95" y="187"/>
                  </a:lnTo>
                  <a:cubicBezTo>
                    <a:pt x="96" y="188"/>
                    <a:pt x="97" y="189"/>
                    <a:pt x="98" y="191"/>
                  </a:cubicBezTo>
                  <a:close/>
                  <a:moveTo>
                    <a:pt x="93" y="184"/>
                  </a:moveTo>
                  <a:lnTo>
                    <a:pt x="75" y="209"/>
                  </a:lnTo>
                  <a:cubicBezTo>
                    <a:pt x="73" y="209"/>
                    <a:pt x="71" y="209"/>
                    <a:pt x="69" y="209"/>
                  </a:cubicBezTo>
                  <a:lnTo>
                    <a:pt x="91" y="179"/>
                  </a:lnTo>
                  <a:cubicBezTo>
                    <a:pt x="92" y="180"/>
                    <a:pt x="92" y="182"/>
                    <a:pt x="93" y="184"/>
                  </a:cubicBezTo>
                  <a:close/>
                  <a:moveTo>
                    <a:pt x="89" y="175"/>
                  </a:moveTo>
                  <a:lnTo>
                    <a:pt x="65" y="209"/>
                  </a:lnTo>
                  <a:cubicBezTo>
                    <a:pt x="63" y="209"/>
                    <a:pt x="61" y="209"/>
                    <a:pt x="59" y="209"/>
                  </a:cubicBezTo>
                  <a:lnTo>
                    <a:pt x="87" y="170"/>
                  </a:lnTo>
                  <a:cubicBezTo>
                    <a:pt x="88" y="172"/>
                    <a:pt x="89" y="174"/>
                    <a:pt x="89" y="175"/>
                  </a:cubicBezTo>
                  <a:close/>
                  <a:moveTo>
                    <a:pt x="86" y="166"/>
                  </a:moveTo>
                  <a:lnTo>
                    <a:pt x="55" y="210"/>
                  </a:lnTo>
                  <a:cubicBezTo>
                    <a:pt x="53" y="210"/>
                    <a:pt x="52" y="210"/>
                    <a:pt x="50" y="210"/>
                  </a:cubicBezTo>
                  <a:lnTo>
                    <a:pt x="85" y="160"/>
                  </a:lnTo>
                  <a:cubicBezTo>
                    <a:pt x="85" y="162"/>
                    <a:pt x="86" y="164"/>
                    <a:pt x="86" y="166"/>
                  </a:cubicBezTo>
                  <a:close/>
                  <a:moveTo>
                    <a:pt x="46" y="210"/>
                  </a:moveTo>
                  <a:cubicBezTo>
                    <a:pt x="44" y="209"/>
                    <a:pt x="42" y="210"/>
                    <a:pt x="40" y="210"/>
                  </a:cubicBezTo>
                  <a:lnTo>
                    <a:pt x="63" y="177"/>
                  </a:lnTo>
                  <a:cubicBezTo>
                    <a:pt x="65" y="177"/>
                    <a:pt x="66" y="178"/>
                    <a:pt x="68" y="178"/>
                  </a:cubicBezTo>
                  <a:lnTo>
                    <a:pt x="46" y="210"/>
                  </a:lnTo>
                  <a:close/>
                  <a:moveTo>
                    <a:pt x="36" y="209"/>
                  </a:moveTo>
                  <a:cubicBezTo>
                    <a:pt x="34" y="209"/>
                    <a:pt x="33" y="209"/>
                    <a:pt x="31" y="209"/>
                  </a:cubicBezTo>
                  <a:lnTo>
                    <a:pt x="51" y="181"/>
                  </a:lnTo>
                  <a:cubicBezTo>
                    <a:pt x="53" y="179"/>
                    <a:pt x="56" y="178"/>
                    <a:pt x="59" y="178"/>
                  </a:cubicBezTo>
                  <a:lnTo>
                    <a:pt x="36" y="209"/>
                  </a:lnTo>
                  <a:close/>
                  <a:moveTo>
                    <a:pt x="84" y="142"/>
                  </a:moveTo>
                  <a:lnTo>
                    <a:pt x="63" y="172"/>
                  </a:lnTo>
                  <a:cubicBezTo>
                    <a:pt x="62" y="171"/>
                    <a:pt x="61" y="170"/>
                    <a:pt x="59" y="169"/>
                  </a:cubicBezTo>
                  <a:lnTo>
                    <a:pt x="85" y="133"/>
                  </a:lnTo>
                  <a:cubicBezTo>
                    <a:pt x="84" y="136"/>
                    <a:pt x="84" y="139"/>
                    <a:pt x="84" y="142"/>
                  </a:cubicBezTo>
                  <a:close/>
                  <a:moveTo>
                    <a:pt x="154" y="23"/>
                  </a:moveTo>
                  <a:cubicBezTo>
                    <a:pt x="154" y="24"/>
                    <a:pt x="153" y="26"/>
                    <a:pt x="152" y="27"/>
                  </a:cubicBezTo>
                  <a:cubicBezTo>
                    <a:pt x="149" y="30"/>
                    <a:pt x="147" y="35"/>
                    <a:pt x="147" y="40"/>
                  </a:cubicBezTo>
                  <a:lnTo>
                    <a:pt x="116" y="83"/>
                  </a:lnTo>
                  <a:cubicBezTo>
                    <a:pt x="102" y="94"/>
                    <a:pt x="92" y="108"/>
                    <a:pt x="87" y="124"/>
                  </a:cubicBezTo>
                  <a:lnTo>
                    <a:pt x="56" y="168"/>
                  </a:lnTo>
                  <a:cubicBezTo>
                    <a:pt x="54" y="168"/>
                    <a:pt x="53" y="167"/>
                    <a:pt x="51" y="167"/>
                  </a:cubicBezTo>
                  <a:lnTo>
                    <a:pt x="63" y="151"/>
                  </a:lnTo>
                  <a:cubicBezTo>
                    <a:pt x="64" y="152"/>
                    <a:pt x="65" y="153"/>
                    <a:pt x="66" y="154"/>
                  </a:cubicBezTo>
                  <a:cubicBezTo>
                    <a:pt x="66" y="152"/>
                    <a:pt x="66" y="150"/>
                    <a:pt x="65" y="148"/>
                  </a:cubicBezTo>
                  <a:lnTo>
                    <a:pt x="154" y="23"/>
                  </a:lnTo>
                  <a:close/>
                  <a:moveTo>
                    <a:pt x="27" y="208"/>
                  </a:moveTo>
                  <a:cubicBezTo>
                    <a:pt x="26" y="208"/>
                    <a:pt x="25" y="207"/>
                    <a:pt x="23" y="206"/>
                  </a:cubicBezTo>
                  <a:lnTo>
                    <a:pt x="36" y="188"/>
                  </a:lnTo>
                  <a:cubicBezTo>
                    <a:pt x="37" y="188"/>
                    <a:pt x="37" y="188"/>
                    <a:pt x="38" y="188"/>
                  </a:cubicBezTo>
                  <a:cubicBezTo>
                    <a:pt x="40" y="187"/>
                    <a:pt x="42" y="186"/>
                    <a:pt x="44" y="185"/>
                  </a:cubicBezTo>
                  <a:lnTo>
                    <a:pt x="27" y="208"/>
                  </a:lnTo>
                  <a:close/>
                  <a:moveTo>
                    <a:pt x="20" y="205"/>
                  </a:moveTo>
                  <a:cubicBezTo>
                    <a:pt x="19" y="204"/>
                    <a:pt x="18" y="203"/>
                    <a:pt x="17" y="202"/>
                  </a:cubicBezTo>
                  <a:lnTo>
                    <a:pt x="26" y="189"/>
                  </a:lnTo>
                  <a:cubicBezTo>
                    <a:pt x="28" y="189"/>
                    <a:pt x="30" y="189"/>
                    <a:pt x="31" y="189"/>
                  </a:cubicBezTo>
                  <a:lnTo>
                    <a:pt x="20" y="205"/>
                  </a:lnTo>
                  <a:close/>
                  <a:moveTo>
                    <a:pt x="14" y="200"/>
                  </a:moveTo>
                  <a:cubicBezTo>
                    <a:pt x="13" y="199"/>
                    <a:pt x="12" y="198"/>
                    <a:pt x="11" y="197"/>
                  </a:cubicBezTo>
                  <a:lnTo>
                    <a:pt x="17" y="188"/>
                  </a:lnTo>
                  <a:cubicBezTo>
                    <a:pt x="19" y="188"/>
                    <a:pt x="20" y="189"/>
                    <a:pt x="22" y="189"/>
                  </a:cubicBezTo>
                  <a:lnTo>
                    <a:pt x="14" y="200"/>
                  </a:lnTo>
                  <a:close/>
                  <a:moveTo>
                    <a:pt x="9" y="194"/>
                  </a:moveTo>
                  <a:cubicBezTo>
                    <a:pt x="8" y="193"/>
                    <a:pt x="7" y="191"/>
                    <a:pt x="6" y="190"/>
                  </a:cubicBezTo>
                  <a:lnTo>
                    <a:pt x="9" y="185"/>
                  </a:lnTo>
                  <a:cubicBezTo>
                    <a:pt x="11" y="186"/>
                    <a:pt x="12" y="187"/>
                    <a:pt x="14" y="187"/>
                  </a:cubicBezTo>
                  <a:lnTo>
                    <a:pt x="9" y="194"/>
                  </a:lnTo>
                  <a:close/>
                  <a:moveTo>
                    <a:pt x="4" y="187"/>
                  </a:moveTo>
                  <a:cubicBezTo>
                    <a:pt x="3" y="185"/>
                    <a:pt x="1" y="183"/>
                    <a:pt x="0" y="181"/>
                  </a:cubicBezTo>
                  <a:cubicBezTo>
                    <a:pt x="2" y="182"/>
                    <a:pt x="4" y="183"/>
                    <a:pt x="6" y="184"/>
                  </a:cubicBezTo>
                  <a:lnTo>
                    <a:pt x="4" y="187"/>
                  </a:ln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" name="Группа 213"/>
          <p:cNvGrpSpPr/>
          <p:nvPr/>
        </p:nvGrpSpPr>
        <p:grpSpPr>
          <a:xfrm>
            <a:off x="8316416" y="3861048"/>
            <a:ext cx="223200" cy="201600"/>
            <a:chOff x="3851920" y="3743960"/>
            <a:chExt cx="738962" cy="642409"/>
          </a:xfrm>
        </p:grpSpPr>
        <p:sp>
          <p:nvSpPr>
            <p:cNvPr id="342" name="AutoShape 241"/>
            <p:cNvSpPr>
              <a:spLocks noChangeAspect="1" noChangeArrowheads="1" noTextEdit="1"/>
            </p:cNvSpPr>
            <p:nvPr/>
          </p:nvSpPr>
          <p:spPr bwMode="auto">
            <a:xfrm>
              <a:off x="3851920" y="3743960"/>
              <a:ext cx="738962" cy="642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3" name="Freeform 242"/>
            <p:cNvSpPr>
              <a:spLocks/>
            </p:cNvSpPr>
            <p:nvPr/>
          </p:nvSpPr>
          <p:spPr bwMode="auto">
            <a:xfrm>
              <a:off x="4304121" y="4055516"/>
              <a:ext cx="59558" cy="25261"/>
            </a:xfrm>
            <a:custGeom>
              <a:avLst/>
              <a:gdLst>
                <a:gd name="T0" fmla="*/ 0 w 27"/>
                <a:gd name="T1" fmla="*/ 2147483647 h 12"/>
                <a:gd name="T2" fmla="*/ 2147483647 w 27"/>
                <a:gd name="T3" fmla="*/ 2147483647 h 12"/>
                <a:gd name="T4" fmla="*/ 2147483647 w 27"/>
                <a:gd name="T5" fmla="*/ 0 h 12"/>
                <a:gd name="T6" fmla="*/ 2147483647 w 27"/>
                <a:gd name="T7" fmla="*/ 0 h 12"/>
                <a:gd name="T8" fmla="*/ 0 w 27"/>
                <a:gd name="T9" fmla="*/ 214748364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2"/>
                <a:gd name="T17" fmla="*/ 27 w 27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2">
                  <a:moveTo>
                    <a:pt x="0" y="9"/>
                  </a:moveTo>
                  <a:lnTo>
                    <a:pt x="20" y="12"/>
                  </a:lnTo>
                  <a:cubicBezTo>
                    <a:pt x="22" y="8"/>
                    <a:pt x="26" y="5"/>
                    <a:pt x="27" y="0"/>
                  </a:cubicBezTo>
                  <a:lnTo>
                    <a:pt x="1" y="0"/>
                  </a:lnTo>
                  <a:cubicBezTo>
                    <a:pt x="1" y="3"/>
                    <a:pt x="0" y="7"/>
                    <a:pt x="0" y="9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4" name="Freeform 243"/>
            <p:cNvSpPr>
              <a:spLocks/>
            </p:cNvSpPr>
            <p:nvPr/>
          </p:nvSpPr>
          <p:spPr bwMode="auto">
            <a:xfrm>
              <a:off x="4074712" y="4055516"/>
              <a:ext cx="57352" cy="29472"/>
            </a:xfrm>
            <a:custGeom>
              <a:avLst/>
              <a:gdLst>
                <a:gd name="T0" fmla="*/ 2147483647 w 26"/>
                <a:gd name="T1" fmla="*/ 0 h 14"/>
                <a:gd name="T2" fmla="*/ 2147483647 w 26"/>
                <a:gd name="T3" fmla="*/ 0 h 14"/>
                <a:gd name="T4" fmla="*/ 0 w 26"/>
                <a:gd name="T5" fmla="*/ 2147483647 h 14"/>
                <a:gd name="T6" fmla="*/ 2147483647 w 26"/>
                <a:gd name="T7" fmla="*/ 2147483647 h 14"/>
                <a:gd name="T8" fmla="*/ 2147483647 w 26"/>
                <a:gd name="T9" fmla="*/ 2147483647 h 14"/>
                <a:gd name="T10" fmla="*/ 2147483647 w 26"/>
                <a:gd name="T11" fmla="*/ 2147483647 h 14"/>
                <a:gd name="T12" fmla="*/ 2147483647 w 26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14"/>
                <a:gd name="T23" fmla="*/ 26 w 26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14">
                  <a:moveTo>
                    <a:pt x="26" y="0"/>
                  </a:moveTo>
                  <a:lnTo>
                    <a:pt x="5" y="0"/>
                  </a:lnTo>
                  <a:cubicBezTo>
                    <a:pt x="4" y="5"/>
                    <a:pt x="1" y="9"/>
                    <a:pt x="0" y="14"/>
                  </a:cubicBezTo>
                  <a:lnTo>
                    <a:pt x="6" y="13"/>
                  </a:lnTo>
                  <a:cubicBezTo>
                    <a:pt x="6" y="13"/>
                    <a:pt x="6" y="12"/>
                    <a:pt x="6" y="12"/>
                  </a:cubicBezTo>
                  <a:lnTo>
                    <a:pt x="26" y="8"/>
                  </a:lnTo>
                  <a:cubicBezTo>
                    <a:pt x="26" y="5"/>
                    <a:pt x="26" y="2"/>
                    <a:pt x="26" y="0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5" name="Freeform 244"/>
            <p:cNvSpPr>
              <a:spLocks/>
            </p:cNvSpPr>
            <p:nvPr/>
          </p:nvSpPr>
          <p:spPr bwMode="auto">
            <a:xfrm>
              <a:off x="4297503" y="4076567"/>
              <a:ext cx="63970" cy="27366"/>
            </a:xfrm>
            <a:custGeom>
              <a:avLst/>
              <a:gdLst>
                <a:gd name="T0" fmla="*/ 0 w 29"/>
                <a:gd name="T1" fmla="*/ 2147483647 h 13"/>
                <a:gd name="T2" fmla="*/ 2147483647 w 29"/>
                <a:gd name="T3" fmla="*/ 2147483647 h 13"/>
                <a:gd name="T4" fmla="*/ 2147483647 w 29"/>
                <a:gd name="T5" fmla="*/ 2147483647 h 13"/>
                <a:gd name="T6" fmla="*/ 2147483647 w 29"/>
                <a:gd name="T7" fmla="*/ 0 h 13"/>
                <a:gd name="T8" fmla="*/ 2147483647 w 29"/>
                <a:gd name="T9" fmla="*/ 2147483647 h 13"/>
                <a:gd name="T10" fmla="*/ 2147483647 w 29"/>
                <a:gd name="T11" fmla="*/ 2147483647 h 13"/>
                <a:gd name="T12" fmla="*/ 2147483647 w 29"/>
                <a:gd name="T13" fmla="*/ 2147483647 h 13"/>
                <a:gd name="T14" fmla="*/ 2147483647 w 29"/>
                <a:gd name="T15" fmla="*/ 0 h 13"/>
                <a:gd name="T16" fmla="*/ 2147483647 w 29"/>
                <a:gd name="T17" fmla="*/ 0 h 13"/>
                <a:gd name="T18" fmla="*/ 0 w 29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13"/>
                <a:gd name="T32" fmla="*/ 29 w 29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13">
                  <a:moveTo>
                    <a:pt x="0" y="6"/>
                  </a:moveTo>
                  <a:lnTo>
                    <a:pt x="19" y="13"/>
                  </a:lnTo>
                  <a:cubicBezTo>
                    <a:pt x="22" y="10"/>
                    <a:pt x="28" y="7"/>
                    <a:pt x="29" y="1"/>
                  </a:cubicBezTo>
                  <a:lnTo>
                    <a:pt x="25" y="0"/>
                  </a:lnTo>
                  <a:cubicBezTo>
                    <a:pt x="25" y="1"/>
                    <a:pt x="24" y="2"/>
                    <a:pt x="23" y="3"/>
                  </a:cubicBezTo>
                  <a:lnTo>
                    <a:pt x="22" y="3"/>
                  </a:lnTo>
                  <a:lnTo>
                    <a:pt x="2" y="0"/>
                  </a:lnTo>
                  <a:cubicBezTo>
                    <a:pt x="2" y="2"/>
                    <a:pt x="1" y="4"/>
                    <a:pt x="0" y="6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6" name="Freeform 245"/>
            <p:cNvSpPr>
              <a:spLocks/>
            </p:cNvSpPr>
            <p:nvPr/>
          </p:nvSpPr>
          <p:spPr bwMode="auto">
            <a:xfrm>
              <a:off x="4288680" y="4091303"/>
              <a:ext cx="66176" cy="35787"/>
            </a:xfrm>
            <a:custGeom>
              <a:avLst/>
              <a:gdLst>
                <a:gd name="T0" fmla="*/ 0 w 30"/>
                <a:gd name="T1" fmla="*/ 2147483647 h 17"/>
                <a:gd name="T2" fmla="*/ 2147483647 w 30"/>
                <a:gd name="T3" fmla="*/ 2147483647 h 17"/>
                <a:gd name="T4" fmla="*/ 2147483647 w 30"/>
                <a:gd name="T5" fmla="*/ 2147483647 h 17"/>
                <a:gd name="T6" fmla="*/ 2147483647 w 30"/>
                <a:gd name="T7" fmla="*/ 2147483647 h 17"/>
                <a:gd name="T8" fmla="*/ 2147483647 w 30"/>
                <a:gd name="T9" fmla="*/ 2147483647 h 17"/>
                <a:gd name="T10" fmla="*/ 2147483647 w 30"/>
                <a:gd name="T11" fmla="*/ 2147483647 h 17"/>
                <a:gd name="T12" fmla="*/ 2147483647 w 30"/>
                <a:gd name="T13" fmla="*/ 2147483647 h 17"/>
                <a:gd name="T14" fmla="*/ 2147483647 w 30"/>
                <a:gd name="T15" fmla="*/ 0 h 17"/>
                <a:gd name="T16" fmla="*/ 2147483647 w 30"/>
                <a:gd name="T17" fmla="*/ 0 h 17"/>
                <a:gd name="T18" fmla="*/ 0 w 30"/>
                <a:gd name="T19" fmla="*/ 2147483647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17"/>
                <a:gd name="T32" fmla="*/ 30 w 30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17">
                  <a:moveTo>
                    <a:pt x="0" y="6"/>
                  </a:moveTo>
                  <a:lnTo>
                    <a:pt x="16" y="17"/>
                  </a:lnTo>
                  <a:cubicBezTo>
                    <a:pt x="20" y="15"/>
                    <a:pt x="27" y="13"/>
                    <a:pt x="30" y="7"/>
                  </a:cubicBezTo>
                  <a:lnTo>
                    <a:pt x="25" y="6"/>
                  </a:lnTo>
                  <a:cubicBezTo>
                    <a:pt x="24" y="6"/>
                    <a:pt x="24" y="7"/>
                    <a:pt x="23" y="7"/>
                  </a:cubicBezTo>
                  <a:lnTo>
                    <a:pt x="23" y="8"/>
                  </a:lnTo>
                  <a:lnTo>
                    <a:pt x="22" y="7"/>
                  </a:lnTo>
                  <a:lnTo>
                    <a:pt x="4" y="0"/>
                  </a:lnTo>
                  <a:cubicBezTo>
                    <a:pt x="3" y="2"/>
                    <a:pt x="1" y="4"/>
                    <a:pt x="0" y="6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7" name="Freeform 246"/>
            <p:cNvSpPr>
              <a:spLocks/>
            </p:cNvSpPr>
            <p:nvPr/>
          </p:nvSpPr>
          <p:spPr bwMode="auto">
            <a:xfrm>
              <a:off x="4277650" y="4103934"/>
              <a:ext cx="63970" cy="42102"/>
            </a:xfrm>
            <a:custGeom>
              <a:avLst/>
              <a:gdLst>
                <a:gd name="T0" fmla="*/ 0 w 29"/>
                <a:gd name="T1" fmla="*/ 2147483647 h 20"/>
                <a:gd name="T2" fmla="*/ 2147483647 w 29"/>
                <a:gd name="T3" fmla="*/ 2147483647 h 20"/>
                <a:gd name="T4" fmla="*/ 2147483647 w 29"/>
                <a:gd name="T5" fmla="*/ 2147483647 h 20"/>
                <a:gd name="T6" fmla="*/ 2147483647 w 29"/>
                <a:gd name="T7" fmla="*/ 2147483647 h 20"/>
                <a:gd name="T8" fmla="*/ 2147483647 w 29"/>
                <a:gd name="T9" fmla="*/ 2147483647 h 20"/>
                <a:gd name="T10" fmla="*/ 2147483647 w 29"/>
                <a:gd name="T11" fmla="*/ 2147483647 h 20"/>
                <a:gd name="T12" fmla="*/ 2147483647 w 29"/>
                <a:gd name="T13" fmla="*/ 2147483647 h 20"/>
                <a:gd name="T14" fmla="*/ 2147483647 w 29"/>
                <a:gd name="T15" fmla="*/ 0 h 20"/>
                <a:gd name="T16" fmla="*/ 2147483647 w 29"/>
                <a:gd name="T17" fmla="*/ 0 h 20"/>
                <a:gd name="T18" fmla="*/ 0 w 29"/>
                <a:gd name="T19" fmla="*/ 2147483647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20"/>
                <a:gd name="T32" fmla="*/ 29 w 29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20">
                  <a:moveTo>
                    <a:pt x="0" y="5"/>
                  </a:moveTo>
                  <a:lnTo>
                    <a:pt x="14" y="20"/>
                  </a:lnTo>
                  <a:cubicBezTo>
                    <a:pt x="18" y="18"/>
                    <a:pt x="25" y="18"/>
                    <a:pt x="29" y="13"/>
                  </a:cubicBezTo>
                  <a:lnTo>
                    <a:pt x="25" y="10"/>
                  </a:lnTo>
                  <a:cubicBezTo>
                    <a:pt x="24" y="11"/>
                    <a:pt x="23" y="11"/>
                    <a:pt x="22" y="12"/>
                  </a:cubicBezTo>
                  <a:lnTo>
                    <a:pt x="21" y="12"/>
                  </a:lnTo>
                  <a:lnTo>
                    <a:pt x="5" y="0"/>
                  </a:lnTo>
                  <a:cubicBezTo>
                    <a:pt x="3" y="2"/>
                    <a:pt x="1" y="4"/>
                    <a:pt x="0" y="5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8" name="Freeform 247"/>
            <p:cNvSpPr>
              <a:spLocks/>
            </p:cNvSpPr>
            <p:nvPr/>
          </p:nvSpPr>
          <p:spPr bwMode="auto">
            <a:xfrm>
              <a:off x="4262209" y="4116564"/>
              <a:ext cx="57352" cy="46312"/>
            </a:xfrm>
            <a:custGeom>
              <a:avLst/>
              <a:gdLst>
                <a:gd name="T0" fmla="*/ 0 w 26"/>
                <a:gd name="T1" fmla="*/ 2147483647 h 22"/>
                <a:gd name="T2" fmla="*/ 2147483647 w 26"/>
                <a:gd name="T3" fmla="*/ 2147483647 h 22"/>
                <a:gd name="T4" fmla="*/ 2147483647 w 26"/>
                <a:gd name="T5" fmla="*/ 2147483647 h 22"/>
                <a:gd name="T6" fmla="*/ 2147483647 w 26"/>
                <a:gd name="T7" fmla="*/ 2147483647 h 22"/>
                <a:gd name="T8" fmla="*/ 2147483647 w 26"/>
                <a:gd name="T9" fmla="*/ 2147483647 h 22"/>
                <a:gd name="T10" fmla="*/ 2147483647 w 26"/>
                <a:gd name="T11" fmla="*/ 2147483647 h 22"/>
                <a:gd name="T12" fmla="*/ 2147483647 w 26"/>
                <a:gd name="T13" fmla="*/ 2147483647 h 22"/>
                <a:gd name="T14" fmla="*/ 2147483647 w 26"/>
                <a:gd name="T15" fmla="*/ 0 h 22"/>
                <a:gd name="T16" fmla="*/ 2147483647 w 26"/>
                <a:gd name="T17" fmla="*/ 0 h 22"/>
                <a:gd name="T18" fmla="*/ 0 w 26"/>
                <a:gd name="T19" fmla="*/ 214748364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2"/>
                <a:gd name="T32" fmla="*/ 26 w 26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2">
                  <a:moveTo>
                    <a:pt x="0" y="4"/>
                  </a:moveTo>
                  <a:lnTo>
                    <a:pt x="10" y="21"/>
                  </a:lnTo>
                  <a:cubicBezTo>
                    <a:pt x="15" y="20"/>
                    <a:pt x="21" y="22"/>
                    <a:pt x="26" y="18"/>
                  </a:cubicBezTo>
                  <a:lnTo>
                    <a:pt x="23" y="14"/>
                  </a:lnTo>
                  <a:cubicBezTo>
                    <a:pt x="22" y="14"/>
                    <a:pt x="21" y="15"/>
                    <a:pt x="21" y="15"/>
                  </a:cubicBezTo>
                  <a:lnTo>
                    <a:pt x="20" y="15"/>
                  </a:lnTo>
                  <a:lnTo>
                    <a:pt x="6" y="0"/>
                  </a:lnTo>
                  <a:cubicBezTo>
                    <a:pt x="4" y="1"/>
                    <a:pt x="2" y="3"/>
                    <a:pt x="0" y="4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9" name="Freeform 248"/>
            <p:cNvSpPr>
              <a:spLocks/>
            </p:cNvSpPr>
            <p:nvPr/>
          </p:nvSpPr>
          <p:spPr bwMode="auto">
            <a:xfrm>
              <a:off x="4246768" y="4124985"/>
              <a:ext cx="48529" cy="50523"/>
            </a:xfrm>
            <a:custGeom>
              <a:avLst/>
              <a:gdLst>
                <a:gd name="T0" fmla="*/ 0 w 22"/>
                <a:gd name="T1" fmla="*/ 2147483647 h 24"/>
                <a:gd name="T2" fmla="*/ 2147483647 w 22"/>
                <a:gd name="T3" fmla="*/ 2147483647 h 24"/>
                <a:gd name="T4" fmla="*/ 2147483647 w 22"/>
                <a:gd name="T5" fmla="*/ 2147483647 h 24"/>
                <a:gd name="T6" fmla="*/ 2147483647 w 22"/>
                <a:gd name="T7" fmla="*/ 2147483647 h 24"/>
                <a:gd name="T8" fmla="*/ 2147483647 w 22"/>
                <a:gd name="T9" fmla="*/ 2147483647 h 24"/>
                <a:gd name="T10" fmla="*/ 2147483647 w 22"/>
                <a:gd name="T11" fmla="*/ 2147483647 h 24"/>
                <a:gd name="T12" fmla="*/ 2147483647 w 22"/>
                <a:gd name="T13" fmla="*/ 2147483647 h 24"/>
                <a:gd name="T14" fmla="*/ 2147483647 w 22"/>
                <a:gd name="T15" fmla="*/ 0 h 24"/>
                <a:gd name="T16" fmla="*/ 0 w 22"/>
                <a:gd name="T17" fmla="*/ 2147483647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24"/>
                <a:gd name="T29" fmla="*/ 22 w 22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24">
                  <a:moveTo>
                    <a:pt x="0" y="3"/>
                  </a:moveTo>
                  <a:lnTo>
                    <a:pt x="5" y="21"/>
                  </a:lnTo>
                  <a:cubicBezTo>
                    <a:pt x="10" y="22"/>
                    <a:pt x="17" y="24"/>
                    <a:pt x="22" y="21"/>
                  </a:cubicBezTo>
                  <a:lnTo>
                    <a:pt x="20" y="18"/>
                  </a:lnTo>
                  <a:cubicBezTo>
                    <a:pt x="19" y="18"/>
                    <a:pt x="18" y="18"/>
                    <a:pt x="17" y="18"/>
                  </a:cubicBezTo>
                  <a:lnTo>
                    <a:pt x="16" y="18"/>
                  </a:lnTo>
                  <a:lnTo>
                    <a:pt x="16" y="17"/>
                  </a:lnTo>
                  <a:lnTo>
                    <a:pt x="7" y="0"/>
                  </a:lnTo>
                  <a:cubicBezTo>
                    <a:pt x="4" y="2"/>
                    <a:pt x="2" y="3"/>
                    <a:pt x="0" y="3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0" name="Freeform 249"/>
            <p:cNvSpPr>
              <a:spLocks/>
            </p:cNvSpPr>
            <p:nvPr/>
          </p:nvSpPr>
          <p:spPr bwMode="auto">
            <a:xfrm>
              <a:off x="4226916" y="4133405"/>
              <a:ext cx="39705" cy="52628"/>
            </a:xfrm>
            <a:custGeom>
              <a:avLst/>
              <a:gdLst>
                <a:gd name="T0" fmla="*/ 0 w 18"/>
                <a:gd name="T1" fmla="*/ 2147483647 h 25"/>
                <a:gd name="T2" fmla="*/ 2147483647 w 18"/>
                <a:gd name="T3" fmla="*/ 2147483647 h 25"/>
                <a:gd name="T4" fmla="*/ 2147483647 w 18"/>
                <a:gd name="T5" fmla="*/ 2147483647 h 25"/>
                <a:gd name="T6" fmla="*/ 2147483647 w 18"/>
                <a:gd name="T7" fmla="*/ 2147483647 h 25"/>
                <a:gd name="T8" fmla="*/ 2147483647 w 18"/>
                <a:gd name="T9" fmla="*/ 2147483647 h 25"/>
                <a:gd name="T10" fmla="*/ 2147483647 w 18"/>
                <a:gd name="T11" fmla="*/ 2147483647 h 25"/>
                <a:gd name="T12" fmla="*/ 2147483647 w 18"/>
                <a:gd name="T13" fmla="*/ 2147483647 h 25"/>
                <a:gd name="T14" fmla="*/ 2147483647 w 18"/>
                <a:gd name="T15" fmla="*/ 0 h 25"/>
                <a:gd name="T16" fmla="*/ 0 w 18"/>
                <a:gd name="T17" fmla="*/ 2147483647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25"/>
                <a:gd name="T29" fmla="*/ 18 w 18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25">
                  <a:moveTo>
                    <a:pt x="0" y="1"/>
                  </a:moveTo>
                  <a:lnTo>
                    <a:pt x="2" y="20"/>
                  </a:lnTo>
                  <a:cubicBezTo>
                    <a:pt x="6" y="21"/>
                    <a:pt x="12" y="25"/>
                    <a:pt x="18" y="23"/>
                  </a:cubicBezTo>
                  <a:lnTo>
                    <a:pt x="16" y="18"/>
                  </a:lnTo>
                  <a:cubicBezTo>
                    <a:pt x="15" y="18"/>
                    <a:pt x="15" y="18"/>
                    <a:pt x="14" y="18"/>
                  </a:cubicBezTo>
                  <a:lnTo>
                    <a:pt x="13" y="18"/>
                  </a:lnTo>
                  <a:lnTo>
                    <a:pt x="8" y="0"/>
                  </a:lnTo>
                  <a:cubicBezTo>
                    <a:pt x="5" y="0"/>
                    <a:pt x="3" y="1"/>
                    <a:pt x="0" y="1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1" name="Freeform 250"/>
            <p:cNvSpPr>
              <a:spLocks/>
            </p:cNvSpPr>
            <p:nvPr/>
          </p:nvSpPr>
          <p:spPr bwMode="auto">
            <a:xfrm>
              <a:off x="4204857" y="4135510"/>
              <a:ext cx="33088" cy="54733"/>
            </a:xfrm>
            <a:custGeom>
              <a:avLst/>
              <a:gdLst>
                <a:gd name="T0" fmla="*/ 2147483647 w 15"/>
                <a:gd name="T1" fmla="*/ 0 h 26"/>
                <a:gd name="T2" fmla="*/ 0 w 15"/>
                <a:gd name="T3" fmla="*/ 2147483647 h 26"/>
                <a:gd name="T4" fmla="*/ 2147483647 w 15"/>
                <a:gd name="T5" fmla="*/ 2147483647 h 26"/>
                <a:gd name="T6" fmla="*/ 2147483647 w 15"/>
                <a:gd name="T7" fmla="*/ 2147483647 h 26"/>
                <a:gd name="T8" fmla="*/ 2147483647 w 15"/>
                <a:gd name="T9" fmla="*/ 2147483647 h 26"/>
                <a:gd name="T10" fmla="*/ 2147483647 w 15"/>
                <a:gd name="T11" fmla="*/ 2147483647 h 26"/>
                <a:gd name="T12" fmla="*/ 2147483647 w 15"/>
                <a:gd name="T13" fmla="*/ 2147483647 h 26"/>
                <a:gd name="T14" fmla="*/ 2147483647 w 15"/>
                <a:gd name="T15" fmla="*/ 0 h 26"/>
                <a:gd name="T16" fmla="*/ 2147483647 w 15"/>
                <a:gd name="T17" fmla="*/ 0 h 26"/>
                <a:gd name="T18" fmla="*/ 2147483647 w 15"/>
                <a:gd name="T19" fmla="*/ 0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26"/>
                <a:gd name="T32" fmla="*/ 15 w 15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26">
                  <a:moveTo>
                    <a:pt x="2" y="0"/>
                  </a:moveTo>
                  <a:lnTo>
                    <a:pt x="0" y="19"/>
                  </a:lnTo>
                  <a:cubicBezTo>
                    <a:pt x="4" y="21"/>
                    <a:pt x="9" y="26"/>
                    <a:pt x="15" y="26"/>
                  </a:cubicBezTo>
                  <a:lnTo>
                    <a:pt x="14" y="21"/>
                  </a:lnTo>
                  <a:cubicBezTo>
                    <a:pt x="13" y="20"/>
                    <a:pt x="12" y="20"/>
                    <a:pt x="11" y="20"/>
                  </a:cubicBezTo>
                  <a:lnTo>
                    <a:pt x="11" y="19"/>
                  </a:lnTo>
                  <a:lnTo>
                    <a:pt x="9" y="0"/>
                  </a:lnTo>
                  <a:cubicBezTo>
                    <a:pt x="8" y="0"/>
                    <a:pt x="7" y="0"/>
                    <a:pt x="6" y="0"/>
                  </a:cubicBezTo>
                  <a:cubicBezTo>
                    <a:pt x="5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2" name="Freeform 251"/>
            <p:cNvSpPr>
              <a:spLocks/>
            </p:cNvSpPr>
            <p:nvPr/>
          </p:nvSpPr>
          <p:spPr bwMode="auto">
            <a:xfrm>
              <a:off x="4178387" y="4133405"/>
              <a:ext cx="30882" cy="56838"/>
            </a:xfrm>
            <a:custGeom>
              <a:avLst/>
              <a:gdLst>
                <a:gd name="T0" fmla="*/ 2147483647 w 14"/>
                <a:gd name="T1" fmla="*/ 0 h 27"/>
                <a:gd name="T2" fmla="*/ 0 w 14"/>
                <a:gd name="T3" fmla="*/ 2147483647 h 27"/>
                <a:gd name="T4" fmla="*/ 2147483647 w 14"/>
                <a:gd name="T5" fmla="*/ 2147483647 h 27"/>
                <a:gd name="T6" fmla="*/ 2147483647 w 14"/>
                <a:gd name="T7" fmla="*/ 2147483647 h 27"/>
                <a:gd name="T8" fmla="*/ 2147483647 w 14"/>
                <a:gd name="T9" fmla="*/ 2147483647 h 27"/>
                <a:gd name="T10" fmla="*/ 2147483647 w 14"/>
                <a:gd name="T11" fmla="*/ 2147483647 h 27"/>
                <a:gd name="T12" fmla="*/ 2147483647 w 14"/>
                <a:gd name="T13" fmla="*/ 2147483647 h 27"/>
                <a:gd name="T14" fmla="*/ 2147483647 w 14"/>
                <a:gd name="T15" fmla="*/ 2147483647 h 27"/>
                <a:gd name="T16" fmla="*/ 2147483647 w 14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27"/>
                <a:gd name="T29" fmla="*/ 14 w 14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27">
                  <a:moveTo>
                    <a:pt x="6" y="0"/>
                  </a:moveTo>
                  <a:lnTo>
                    <a:pt x="0" y="18"/>
                  </a:lnTo>
                  <a:cubicBezTo>
                    <a:pt x="4" y="21"/>
                    <a:pt x="8" y="27"/>
                    <a:pt x="14" y="27"/>
                  </a:cubicBezTo>
                  <a:lnTo>
                    <a:pt x="14" y="23"/>
                  </a:lnTo>
                  <a:cubicBezTo>
                    <a:pt x="13" y="22"/>
                    <a:pt x="12" y="21"/>
                    <a:pt x="11" y="21"/>
                  </a:cubicBezTo>
                  <a:lnTo>
                    <a:pt x="11" y="20"/>
                  </a:lnTo>
                  <a:lnTo>
                    <a:pt x="13" y="1"/>
                  </a:lnTo>
                  <a:cubicBezTo>
                    <a:pt x="11" y="1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3" name="Freeform 252"/>
            <p:cNvSpPr>
              <a:spLocks/>
            </p:cNvSpPr>
            <p:nvPr/>
          </p:nvSpPr>
          <p:spPr bwMode="auto">
            <a:xfrm>
              <a:off x="4154122" y="4124985"/>
              <a:ext cx="35294" cy="61048"/>
            </a:xfrm>
            <a:custGeom>
              <a:avLst/>
              <a:gdLst>
                <a:gd name="T0" fmla="*/ 2147483647 w 16"/>
                <a:gd name="T1" fmla="*/ 0 h 29"/>
                <a:gd name="T2" fmla="*/ 0 w 16"/>
                <a:gd name="T3" fmla="*/ 2147483647 h 29"/>
                <a:gd name="T4" fmla="*/ 2147483647 w 16"/>
                <a:gd name="T5" fmla="*/ 2147483647 h 29"/>
                <a:gd name="T6" fmla="*/ 2147483647 w 16"/>
                <a:gd name="T7" fmla="*/ 2147483647 h 29"/>
                <a:gd name="T8" fmla="*/ 2147483647 w 16"/>
                <a:gd name="T9" fmla="*/ 2147483647 h 29"/>
                <a:gd name="T10" fmla="*/ 2147483647 w 16"/>
                <a:gd name="T11" fmla="*/ 2147483647 h 29"/>
                <a:gd name="T12" fmla="*/ 2147483647 w 16"/>
                <a:gd name="T13" fmla="*/ 2147483647 h 29"/>
                <a:gd name="T14" fmla="*/ 2147483647 w 16"/>
                <a:gd name="T15" fmla="*/ 2147483647 h 29"/>
                <a:gd name="T16" fmla="*/ 2147483647 w 16"/>
                <a:gd name="T17" fmla="*/ 2147483647 h 29"/>
                <a:gd name="T18" fmla="*/ 2147483647 w 16"/>
                <a:gd name="T19" fmla="*/ 0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29"/>
                <a:gd name="T32" fmla="*/ 16 w 16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29">
                  <a:moveTo>
                    <a:pt x="9" y="0"/>
                  </a:moveTo>
                  <a:lnTo>
                    <a:pt x="0" y="17"/>
                  </a:lnTo>
                  <a:cubicBezTo>
                    <a:pt x="3" y="21"/>
                    <a:pt x="5" y="27"/>
                    <a:pt x="11" y="29"/>
                  </a:cubicBezTo>
                  <a:lnTo>
                    <a:pt x="12" y="24"/>
                  </a:lnTo>
                  <a:cubicBezTo>
                    <a:pt x="12" y="23"/>
                    <a:pt x="11" y="23"/>
                    <a:pt x="11" y="23"/>
                  </a:cubicBezTo>
                  <a:lnTo>
                    <a:pt x="10" y="22"/>
                  </a:lnTo>
                  <a:lnTo>
                    <a:pt x="16" y="3"/>
                  </a:lnTo>
                  <a:cubicBezTo>
                    <a:pt x="14" y="3"/>
                    <a:pt x="12" y="2"/>
                    <a:pt x="9" y="0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4" name="Freeform 253"/>
            <p:cNvSpPr>
              <a:spLocks/>
            </p:cNvSpPr>
            <p:nvPr/>
          </p:nvSpPr>
          <p:spPr bwMode="auto">
            <a:xfrm>
              <a:off x="4132064" y="4114459"/>
              <a:ext cx="41911" cy="63153"/>
            </a:xfrm>
            <a:custGeom>
              <a:avLst/>
              <a:gdLst>
                <a:gd name="T0" fmla="*/ 2147483647 w 19"/>
                <a:gd name="T1" fmla="*/ 0 h 30"/>
                <a:gd name="T2" fmla="*/ 0 w 19"/>
                <a:gd name="T3" fmla="*/ 2147483647 h 30"/>
                <a:gd name="T4" fmla="*/ 2147483647 w 19"/>
                <a:gd name="T5" fmla="*/ 2147483647 h 30"/>
                <a:gd name="T6" fmla="*/ 2147483647 w 19"/>
                <a:gd name="T7" fmla="*/ 2147483647 h 30"/>
                <a:gd name="T8" fmla="*/ 2147483647 w 19"/>
                <a:gd name="T9" fmla="*/ 2147483647 h 30"/>
                <a:gd name="T10" fmla="*/ 2147483647 w 19"/>
                <a:gd name="T11" fmla="*/ 2147483647 h 30"/>
                <a:gd name="T12" fmla="*/ 2147483647 w 19"/>
                <a:gd name="T13" fmla="*/ 2147483647 h 30"/>
                <a:gd name="T14" fmla="*/ 2147483647 w 19"/>
                <a:gd name="T15" fmla="*/ 2147483647 h 30"/>
                <a:gd name="T16" fmla="*/ 2147483647 w 19"/>
                <a:gd name="T17" fmla="*/ 2147483647 h 30"/>
                <a:gd name="T18" fmla="*/ 2147483647 w 19"/>
                <a:gd name="T19" fmla="*/ 0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30"/>
                <a:gd name="T32" fmla="*/ 19 w 19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30">
                  <a:moveTo>
                    <a:pt x="12" y="0"/>
                  </a:moveTo>
                  <a:lnTo>
                    <a:pt x="0" y="16"/>
                  </a:lnTo>
                  <a:cubicBezTo>
                    <a:pt x="2" y="20"/>
                    <a:pt x="3" y="27"/>
                    <a:pt x="9" y="30"/>
                  </a:cubicBezTo>
                  <a:lnTo>
                    <a:pt x="11" y="25"/>
                  </a:lnTo>
                  <a:cubicBezTo>
                    <a:pt x="10" y="24"/>
                    <a:pt x="10" y="23"/>
                    <a:pt x="9" y="23"/>
                  </a:cubicBezTo>
                  <a:lnTo>
                    <a:pt x="9" y="22"/>
                  </a:lnTo>
                  <a:lnTo>
                    <a:pt x="19" y="5"/>
                  </a:lnTo>
                  <a:cubicBezTo>
                    <a:pt x="16" y="4"/>
                    <a:pt x="14" y="2"/>
                    <a:pt x="12" y="0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5" name="Freeform 254"/>
            <p:cNvSpPr>
              <a:spLocks/>
            </p:cNvSpPr>
            <p:nvPr/>
          </p:nvSpPr>
          <p:spPr bwMode="auto">
            <a:xfrm>
              <a:off x="4112211" y="4101828"/>
              <a:ext cx="44117" cy="58943"/>
            </a:xfrm>
            <a:custGeom>
              <a:avLst/>
              <a:gdLst>
                <a:gd name="T0" fmla="*/ 2147483647 w 20"/>
                <a:gd name="T1" fmla="*/ 0 h 28"/>
                <a:gd name="T2" fmla="*/ 0 w 20"/>
                <a:gd name="T3" fmla="*/ 2147483647 h 28"/>
                <a:gd name="T4" fmla="*/ 2147483647 w 20"/>
                <a:gd name="T5" fmla="*/ 2147483647 h 28"/>
                <a:gd name="T6" fmla="*/ 2147483647 w 20"/>
                <a:gd name="T7" fmla="*/ 2147483647 h 28"/>
                <a:gd name="T8" fmla="*/ 2147483647 w 20"/>
                <a:gd name="T9" fmla="*/ 2147483647 h 28"/>
                <a:gd name="T10" fmla="*/ 2147483647 w 20"/>
                <a:gd name="T11" fmla="*/ 2147483647 h 28"/>
                <a:gd name="T12" fmla="*/ 2147483647 w 20"/>
                <a:gd name="T13" fmla="*/ 2147483647 h 28"/>
                <a:gd name="T14" fmla="*/ 2147483647 w 20"/>
                <a:gd name="T15" fmla="*/ 2147483647 h 28"/>
                <a:gd name="T16" fmla="*/ 2147483647 w 20"/>
                <a:gd name="T17" fmla="*/ 2147483647 h 28"/>
                <a:gd name="T18" fmla="*/ 2147483647 w 20"/>
                <a:gd name="T19" fmla="*/ 0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28"/>
                <a:gd name="T32" fmla="*/ 20 w 20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28">
                  <a:moveTo>
                    <a:pt x="16" y="0"/>
                  </a:moveTo>
                  <a:lnTo>
                    <a:pt x="0" y="12"/>
                  </a:lnTo>
                  <a:cubicBezTo>
                    <a:pt x="2" y="17"/>
                    <a:pt x="1" y="24"/>
                    <a:pt x="6" y="28"/>
                  </a:cubicBezTo>
                  <a:lnTo>
                    <a:pt x="9" y="24"/>
                  </a:lnTo>
                  <a:cubicBezTo>
                    <a:pt x="9" y="24"/>
                    <a:pt x="8" y="23"/>
                    <a:pt x="8" y="23"/>
                  </a:cubicBezTo>
                  <a:lnTo>
                    <a:pt x="8" y="22"/>
                  </a:lnTo>
                  <a:lnTo>
                    <a:pt x="20" y="6"/>
                  </a:lnTo>
                  <a:cubicBezTo>
                    <a:pt x="19" y="4"/>
                    <a:pt x="17" y="2"/>
                    <a:pt x="16" y="0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6" name="Freeform 255"/>
            <p:cNvSpPr>
              <a:spLocks/>
            </p:cNvSpPr>
            <p:nvPr/>
          </p:nvSpPr>
          <p:spPr bwMode="auto">
            <a:xfrm>
              <a:off x="4094564" y="4087093"/>
              <a:ext cx="50735" cy="52628"/>
            </a:xfrm>
            <a:custGeom>
              <a:avLst/>
              <a:gdLst>
                <a:gd name="T0" fmla="*/ 2147483647 w 23"/>
                <a:gd name="T1" fmla="*/ 0 h 25"/>
                <a:gd name="T2" fmla="*/ 2147483647 w 23"/>
                <a:gd name="T3" fmla="*/ 2147483647 h 25"/>
                <a:gd name="T4" fmla="*/ 2147483647 w 23"/>
                <a:gd name="T5" fmla="*/ 2147483647 h 25"/>
                <a:gd name="T6" fmla="*/ 2147483647 w 23"/>
                <a:gd name="T7" fmla="*/ 2147483647 h 25"/>
                <a:gd name="T8" fmla="*/ 2147483647 w 23"/>
                <a:gd name="T9" fmla="*/ 2147483647 h 25"/>
                <a:gd name="T10" fmla="*/ 2147483647 w 23"/>
                <a:gd name="T11" fmla="*/ 2147483647 h 25"/>
                <a:gd name="T12" fmla="*/ 2147483647 w 23"/>
                <a:gd name="T13" fmla="*/ 2147483647 h 25"/>
                <a:gd name="T14" fmla="*/ 2147483647 w 23"/>
                <a:gd name="T15" fmla="*/ 2147483647 h 25"/>
                <a:gd name="T16" fmla="*/ 2147483647 w 23"/>
                <a:gd name="T17" fmla="*/ 2147483647 h 25"/>
                <a:gd name="T18" fmla="*/ 2147483647 w 23"/>
                <a:gd name="T19" fmla="*/ 0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25"/>
                <a:gd name="T32" fmla="*/ 23 w 23"/>
                <a:gd name="T33" fmla="*/ 25 h 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25">
                  <a:moveTo>
                    <a:pt x="20" y="0"/>
                  </a:moveTo>
                  <a:lnTo>
                    <a:pt x="2" y="8"/>
                  </a:lnTo>
                  <a:cubicBezTo>
                    <a:pt x="2" y="13"/>
                    <a:pt x="0" y="20"/>
                    <a:pt x="4" y="25"/>
                  </a:cubicBezTo>
                  <a:lnTo>
                    <a:pt x="8" y="21"/>
                  </a:lnTo>
                  <a:cubicBezTo>
                    <a:pt x="8" y="21"/>
                    <a:pt x="8" y="20"/>
                    <a:pt x="8" y="20"/>
                  </a:cubicBezTo>
                  <a:lnTo>
                    <a:pt x="7" y="19"/>
                  </a:lnTo>
                  <a:lnTo>
                    <a:pt x="8" y="19"/>
                  </a:lnTo>
                  <a:lnTo>
                    <a:pt x="23" y="7"/>
                  </a:lnTo>
                  <a:lnTo>
                    <a:pt x="23" y="6"/>
                  </a:lnTo>
                  <a:cubicBezTo>
                    <a:pt x="22" y="5"/>
                    <a:pt x="21" y="3"/>
                    <a:pt x="20" y="0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7" name="Freeform 256"/>
            <p:cNvSpPr>
              <a:spLocks/>
            </p:cNvSpPr>
            <p:nvPr/>
          </p:nvSpPr>
          <p:spPr bwMode="auto">
            <a:xfrm>
              <a:off x="4081329" y="4072357"/>
              <a:ext cx="55146" cy="44207"/>
            </a:xfrm>
            <a:custGeom>
              <a:avLst/>
              <a:gdLst>
                <a:gd name="T0" fmla="*/ 2147483647 w 25"/>
                <a:gd name="T1" fmla="*/ 0 h 21"/>
                <a:gd name="T2" fmla="*/ 2147483647 w 25"/>
                <a:gd name="T3" fmla="*/ 2147483647 h 21"/>
                <a:gd name="T4" fmla="*/ 2147483647 w 25"/>
                <a:gd name="T5" fmla="*/ 2147483647 h 21"/>
                <a:gd name="T6" fmla="*/ 2147483647 w 25"/>
                <a:gd name="T7" fmla="*/ 2147483647 h 21"/>
                <a:gd name="T8" fmla="*/ 2147483647 w 25"/>
                <a:gd name="T9" fmla="*/ 2147483647 h 21"/>
                <a:gd name="T10" fmla="*/ 2147483647 w 25"/>
                <a:gd name="T11" fmla="*/ 2147483647 h 21"/>
                <a:gd name="T12" fmla="*/ 2147483647 w 25"/>
                <a:gd name="T13" fmla="*/ 2147483647 h 21"/>
                <a:gd name="T14" fmla="*/ 2147483647 w 25"/>
                <a:gd name="T15" fmla="*/ 2147483647 h 21"/>
                <a:gd name="T16" fmla="*/ 2147483647 w 25"/>
                <a:gd name="T17" fmla="*/ 2147483647 h 21"/>
                <a:gd name="T18" fmla="*/ 2147483647 w 25"/>
                <a:gd name="T19" fmla="*/ 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"/>
                <a:gd name="T31" fmla="*/ 0 h 21"/>
                <a:gd name="T32" fmla="*/ 25 w 25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" h="21">
                  <a:moveTo>
                    <a:pt x="24" y="0"/>
                  </a:moveTo>
                  <a:lnTo>
                    <a:pt x="4" y="5"/>
                  </a:lnTo>
                  <a:cubicBezTo>
                    <a:pt x="4" y="9"/>
                    <a:pt x="0" y="15"/>
                    <a:pt x="3" y="21"/>
                  </a:cubicBezTo>
                  <a:lnTo>
                    <a:pt x="6" y="19"/>
                  </a:lnTo>
                  <a:cubicBezTo>
                    <a:pt x="6" y="18"/>
                    <a:pt x="6" y="17"/>
                    <a:pt x="6" y="16"/>
                  </a:cubicBezTo>
                  <a:lnTo>
                    <a:pt x="6" y="15"/>
                  </a:lnTo>
                  <a:lnTo>
                    <a:pt x="7" y="15"/>
                  </a:lnTo>
                  <a:lnTo>
                    <a:pt x="25" y="7"/>
                  </a:lnTo>
                  <a:cubicBezTo>
                    <a:pt x="25" y="5"/>
                    <a:pt x="24" y="3"/>
                    <a:pt x="24" y="0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8" name="Freeform 257"/>
            <p:cNvSpPr>
              <a:spLocks/>
            </p:cNvSpPr>
            <p:nvPr/>
          </p:nvSpPr>
          <p:spPr bwMode="auto">
            <a:xfrm>
              <a:off x="4087947" y="3977627"/>
              <a:ext cx="59558" cy="67363"/>
            </a:xfrm>
            <a:custGeom>
              <a:avLst/>
              <a:gdLst>
                <a:gd name="T0" fmla="*/ 0 w 27"/>
                <a:gd name="T1" fmla="*/ 0 h 32"/>
                <a:gd name="T2" fmla="*/ 2147483647 w 27"/>
                <a:gd name="T3" fmla="*/ 0 h 32"/>
                <a:gd name="T4" fmla="*/ 2147483647 w 27"/>
                <a:gd name="T5" fmla="*/ 2147483647 h 32"/>
                <a:gd name="T6" fmla="*/ 2147483647 w 27"/>
                <a:gd name="T7" fmla="*/ 2147483647 h 32"/>
                <a:gd name="T8" fmla="*/ 2147483647 w 27"/>
                <a:gd name="T9" fmla="*/ 2147483647 h 32"/>
                <a:gd name="T10" fmla="*/ 2147483647 w 27"/>
                <a:gd name="T11" fmla="*/ 2147483647 h 32"/>
                <a:gd name="T12" fmla="*/ 2147483647 w 27"/>
                <a:gd name="T13" fmla="*/ 2147483647 h 32"/>
                <a:gd name="T14" fmla="*/ 2147483647 w 27"/>
                <a:gd name="T15" fmla="*/ 2147483647 h 32"/>
                <a:gd name="T16" fmla="*/ 2147483647 w 27"/>
                <a:gd name="T17" fmla="*/ 2147483647 h 32"/>
                <a:gd name="T18" fmla="*/ 2147483647 w 27"/>
                <a:gd name="T19" fmla="*/ 2147483647 h 32"/>
                <a:gd name="T20" fmla="*/ 2147483647 w 27"/>
                <a:gd name="T21" fmla="*/ 2147483647 h 32"/>
                <a:gd name="T22" fmla="*/ 2147483647 w 27"/>
                <a:gd name="T23" fmla="*/ 2147483647 h 32"/>
                <a:gd name="T24" fmla="*/ 2147483647 w 27"/>
                <a:gd name="T25" fmla="*/ 2147483647 h 32"/>
                <a:gd name="T26" fmla="*/ 2147483647 w 27"/>
                <a:gd name="T27" fmla="*/ 2147483647 h 32"/>
                <a:gd name="T28" fmla="*/ 2147483647 w 27"/>
                <a:gd name="T29" fmla="*/ 2147483647 h 32"/>
                <a:gd name="T30" fmla="*/ 0 w 27"/>
                <a:gd name="T31" fmla="*/ 2147483647 h 32"/>
                <a:gd name="T32" fmla="*/ 0 w 27"/>
                <a:gd name="T33" fmla="*/ 0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32"/>
                <a:gd name="T53" fmla="*/ 27 w 27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32">
                  <a:moveTo>
                    <a:pt x="0" y="0"/>
                  </a:moveTo>
                  <a:lnTo>
                    <a:pt x="27" y="0"/>
                  </a:lnTo>
                  <a:lnTo>
                    <a:pt x="27" y="6"/>
                  </a:lnTo>
                  <a:lnTo>
                    <a:pt x="23" y="6"/>
                  </a:lnTo>
                  <a:lnTo>
                    <a:pt x="23" y="3"/>
                  </a:lnTo>
                  <a:lnTo>
                    <a:pt x="17" y="3"/>
                  </a:lnTo>
                  <a:lnTo>
                    <a:pt x="17" y="29"/>
                  </a:lnTo>
                  <a:lnTo>
                    <a:pt x="26" y="29"/>
                  </a:lnTo>
                  <a:lnTo>
                    <a:pt x="26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9" y="30"/>
                  </a:lnTo>
                  <a:lnTo>
                    <a:pt x="9" y="3"/>
                  </a:lnTo>
                  <a:lnTo>
                    <a:pt x="3" y="3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59" name="Freeform 258"/>
            <p:cNvSpPr>
              <a:spLocks/>
            </p:cNvSpPr>
            <p:nvPr/>
          </p:nvSpPr>
          <p:spPr bwMode="auto">
            <a:xfrm>
              <a:off x="4147505" y="3958681"/>
              <a:ext cx="52941" cy="86309"/>
            </a:xfrm>
            <a:custGeom>
              <a:avLst/>
              <a:gdLst>
                <a:gd name="T0" fmla="*/ 0 w 24"/>
                <a:gd name="T1" fmla="*/ 2147483647 h 41"/>
                <a:gd name="T2" fmla="*/ 2147483647 w 24"/>
                <a:gd name="T3" fmla="*/ 2147483647 h 41"/>
                <a:gd name="T4" fmla="*/ 2147483647 w 24"/>
                <a:gd name="T5" fmla="*/ 2147483647 h 41"/>
                <a:gd name="T6" fmla="*/ 0 w 24"/>
                <a:gd name="T7" fmla="*/ 2147483647 h 41"/>
                <a:gd name="T8" fmla="*/ 0 w 24"/>
                <a:gd name="T9" fmla="*/ 0 h 41"/>
                <a:gd name="T10" fmla="*/ 2147483647 w 24"/>
                <a:gd name="T11" fmla="*/ 0 h 41"/>
                <a:gd name="T12" fmla="*/ 2147483647 w 24"/>
                <a:gd name="T13" fmla="*/ 2147483647 h 41"/>
                <a:gd name="T14" fmla="*/ 2147483647 w 24"/>
                <a:gd name="T15" fmla="*/ 2147483647 h 41"/>
                <a:gd name="T16" fmla="*/ 2147483647 w 24"/>
                <a:gd name="T17" fmla="*/ 2147483647 h 41"/>
                <a:gd name="T18" fmla="*/ 2147483647 w 24"/>
                <a:gd name="T19" fmla="*/ 2147483647 h 41"/>
                <a:gd name="T20" fmla="*/ 2147483647 w 24"/>
                <a:gd name="T21" fmla="*/ 2147483647 h 41"/>
                <a:gd name="T22" fmla="*/ 2147483647 w 24"/>
                <a:gd name="T23" fmla="*/ 2147483647 h 41"/>
                <a:gd name="T24" fmla="*/ 2147483647 w 24"/>
                <a:gd name="T25" fmla="*/ 2147483647 h 41"/>
                <a:gd name="T26" fmla="*/ 0 w 24"/>
                <a:gd name="T27" fmla="*/ 2147483647 h 41"/>
                <a:gd name="T28" fmla="*/ 0 w 24"/>
                <a:gd name="T29" fmla="*/ 2147483647 h 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4"/>
                <a:gd name="T46" fmla="*/ 0 h 41"/>
                <a:gd name="T47" fmla="*/ 24 w 24"/>
                <a:gd name="T48" fmla="*/ 41 h 4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4" h="41">
                  <a:moveTo>
                    <a:pt x="0" y="38"/>
                  </a:moveTo>
                  <a:lnTo>
                    <a:pt x="4" y="38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21" y="6"/>
                  </a:lnTo>
                  <a:lnTo>
                    <a:pt x="21" y="3"/>
                  </a:lnTo>
                  <a:lnTo>
                    <a:pt x="11" y="3"/>
                  </a:lnTo>
                  <a:lnTo>
                    <a:pt x="11" y="38"/>
                  </a:lnTo>
                  <a:lnTo>
                    <a:pt x="15" y="38"/>
                  </a:lnTo>
                  <a:lnTo>
                    <a:pt x="15" y="41"/>
                  </a:lnTo>
                  <a:lnTo>
                    <a:pt x="0" y="4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0" name="Freeform 259"/>
            <p:cNvSpPr>
              <a:spLocks/>
            </p:cNvSpPr>
            <p:nvPr/>
          </p:nvSpPr>
          <p:spPr bwMode="auto">
            <a:xfrm>
              <a:off x="4185004" y="3977627"/>
              <a:ext cx="70587" cy="67363"/>
            </a:xfrm>
            <a:custGeom>
              <a:avLst/>
              <a:gdLst>
                <a:gd name="T0" fmla="*/ 2147483647 w 32"/>
                <a:gd name="T1" fmla="*/ 2147483647 h 32"/>
                <a:gd name="T2" fmla="*/ 2147483647 w 32"/>
                <a:gd name="T3" fmla="*/ 2147483647 h 32"/>
                <a:gd name="T4" fmla="*/ 2147483647 w 32"/>
                <a:gd name="T5" fmla="*/ 2147483647 h 32"/>
                <a:gd name="T6" fmla="*/ 2147483647 w 32"/>
                <a:gd name="T7" fmla="*/ 2147483647 h 32"/>
                <a:gd name="T8" fmla="*/ 0 w 32"/>
                <a:gd name="T9" fmla="*/ 2147483647 h 32"/>
                <a:gd name="T10" fmla="*/ 0 w 32"/>
                <a:gd name="T11" fmla="*/ 2147483647 h 32"/>
                <a:gd name="T12" fmla="*/ 2147483647 w 32"/>
                <a:gd name="T13" fmla="*/ 2147483647 h 32"/>
                <a:gd name="T14" fmla="*/ 2147483647 w 32"/>
                <a:gd name="T15" fmla="*/ 2147483647 h 32"/>
                <a:gd name="T16" fmla="*/ 0 w 32"/>
                <a:gd name="T17" fmla="*/ 2147483647 h 32"/>
                <a:gd name="T18" fmla="*/ 0 w 32"/>
                <a:gd name="T19" fmla="*/ 0 h 32"/>
                <a:gd name="T20" fmla="*/ 2147483647 w 32"/>
                <a:gd name="T21" fmla="*/ 0 h 32"/>
                <a:gd name="T22" fmla="*/ 2147483647 w 32"/>
                <a:gd name="T23" fmla="*/ 2147483647 h 32"/>
                <a:gd name="T24" fmla="*/ 2147483647 w 32"/>
                <a:gd name="T25" fmla="*/ 2147483647 h 32"/>
                <a:gd name="T26" fmla="*/ 2147483647 w 32"/>
                <a:gd name="T27" fmla="*/ 2147483647 h 32"/>
                <a:gd name="T28" fmla="*/ 2147483647 w 32"/>
                <a:gd name="T29" fmla="*/ 2147483647 h 32"/>
                <a:gd name="T30" fmla="*/ 2147483647 w 32"/>
                <a:gd name="T31" fmla="*/ 2147483647 h 32"/>
                <a:gd name="T32" fmla="*/ 2147483647 w 32"/>
                <a:gd name="T33" fmla="*/ 0 h 32"/>
                <a:gd name="T34" fmla="*/ 2147483647 w 32"/>
                <a:gd name="T35" fmla="*/ 0 h 32"/>
                <a:gd name="T36" fmla="*/ 2147483647 w 32"/>
                <a:gd name="T37" fmla="*/ 2147483647 h 32"/>
                <a:gd name="T38" fmla="*/ 2147483647 w 32"/>
                <a:gd name="T39" fmla="*/ 2147483647 h 32"/>
                <a:gd name="T40" fmla="*/ 2147483647 w 32"/>
                <a:gd name="T41" fmla="*/ 2147483647 h 32"/>
                <a:gd name="T42" fmla="*/ 2147483647 w 32"/>
                <a:gd name="T43" fmla="*/ 2147483647 h 32"/>
                <a:gd name="T44" fmla="*/ 2147483647 w 32"/>
                <a:gd name="T45" fmla="*/ 2147483647 h 32"/>
                <a:gd name="T46" fmla="*/ 2147483647 w 32"/>
                <a:gd name="T47" fmla="*/ 2147483647 h 32"/>
                <a:gd name="T48" fmla="*/ 2147483647 w 32"/>
                <a:gd name="T49" fmla="*/ 2147483647 h 32"/>
                <a:gd name="T50" fmla="*/ 2147483647 w 32"/>
                <a:gd name="T51" fmla="*/ 2147483647 h 32"/>
                <a:gd name="T52" fmla="*/ 2147483647 w 32"/>
                <a:gd name="T53" fmla="*/ 2147483647 h 32"/>
                <a:gd name="T54" fmla="*/ 2147483647 w 32"/>
                <a:gd name="T55" fmla="*/ 2147483647 h 32"/>
                <a:gd name="T56" fmla="*/ 2147483647 w 32"/>
                <a:gd name="T57" fmla="*/ 2147483647 h 3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2"/>
                <a:gd name="T88" fmla="*/ 0 h 32"/>
                <a:gd name="T89" fmla="*/ 32 w 32"/>
                <a:gd name="T90" fmla="*/ 32 h 3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2" h="32">
                  <a:moveTo>
                    <a:pt x="11" y="19"/>
                  </a:moveTo>
                  <a:lnTo>
                    <a:pt x="11" y="29"/>
                  </a:lnTo>
                  <a:lnTo>
                    <a:pt x="15" y="29"/>
                  </a:lnTo>
                  <a:lnTo>
                    <a:pt x="15" y="32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"/>
                  </a:lnTo>
                  <a:lnTo>
                    <a:pt x="11" y="3"/>
                  </a:lnTo>
                  <a:lnTo>
                    <a:pt x="11" y="15"/>
                  </a:lnTo>
                  <a:lnTo>
                    <a:pt x="23" y="3"/>
                  </a:lnTo>
                  <a:lnTo>
                    <a:pt x="19" y="3"/>
                  </a:lnTo>
                  <a:lnTo>
                    <a:pt x="19" y="0"/>
                  </a:lnTo>
                  <a:lnTo>
                    <a:pt x="31" y="0"/>
                  </a:lnTo>
                  <a:lnTo>
                    <a:pt x="31" y="3"/>
                  </a:lnTo>
                  <a:lnTo>
                    <a:pt x="27" y="3"/>
                  </a:lnTo>
                  <a:lnTo>
                    <a:pt x="18" y="12"/>
                  </a:lnTo>
                  <a:lnTo>
                    <a:pt x="30" y="30"/>
                  </a:lnTo>
                  <a:lnTo>
                    <a:pt x="32" y="30"/>
                  </a:lnTo>
                  <a:lnTo>
                    <a:pt x="32" y="32"/>
                  </a:lnTo>
                  <a:lnTo>
                    <a:pt x="20" y="32"/>
                  </a:lnTo>
                  <a:lnTo>
                    <a:pt x="20" y="30"/>
                  </a:lnTo>
                  <a:lnTo>
                    <a:pt x="23" y="30"/>
                  </a:lnTo>
                  <a:lnTo>
                    <a:pt x="14" y="16"/>
                  </a:lnTo>
                  <a:lnTo>
                    <a:pt x="11" y="19"/>
                  </a:ln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1" name="Rectangle 260"/>
            <p:cNvSpPr>
              <a:spLocks noChangeArrowheads="1"/>
            </p:cNvSpPr>
            <p:nvPr/>
          </p:nvSpPr>
          <p:spPr bwMode="auto">
            <a:xfrm>
              <a:off x="4246768" y="4013414"/>
              <a:ext cx="24264" cy="4210"/>
            </a:xfrm>
            <a:prstGeom prst="rect">
              <a:avLst/>
            </a:prstGeom>
            <a:solidFill>
              <a:srgbClr val="2843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2" name="Freeform 261"/>
            <p:cNvSpPr>
              <a:spLocks/>
            </p:cNvSpPr>
            <p:nvPr/>
          </p:nvSpPr>
          <p:spPr bwMode="auto">
            <a:xfrm>
              <a:off x="4271033" y="3977627"/>
              <a:ext cx="30882" cy="67363"/>
            </a:xfrm>
            <a:custGeom>
              <a:avLst/>
              <a:gdLst>
                <a:gd name="T0" fmla="*/ 0 w 14"/>
                <a:gd name="T1" fmla="*/ 2147483647 h 32"/>
                <a:gd name="T2" fmla="*/ 2147483647 w 14"/>
                <a:gd name="T3" fmla="*/ 0 h 32"/>
                <a:gd name="T4" fmla="*/ 2147483647 w 14"/>
                <a:gd name="T5" fmla="*/ 0 h 32"/>
                <a:gd name="T6" fmla="*/ 2147483647 w 14"/>
                <a:gd name="T7" fmla="*/ 2147483647 h 32"/>
                <a:gd name="T8" fmla="*/ 2147483647 w 14"/>
                <a:gd name="T9" fmla="*/ 2147483647 h 32"/>
                <a:gd name="T10" fmla="*/ 2147483647 w 14"/>
                <a:gd name="T11" fmla="*/ 2147483647 h 32"/>
                <a:gd name="T12" fmla="*/ 0 w 14"/>
                <a:gd name="T13" fmla="*/ 2147483647 h 32"/>
                <a:gd name="T14" fmla="*/ 0 w 14"/>
                <a:gd name="T15" fmla="*/ 2147483647 h 32"/>
                <a:gd name="T16" fmla="*/ 2147483647 w 14"/>
                <a:gd name="T17" fmla="*/ 2147483647 h 32"/>
                <a:gd name="T18" fmla="*/ 2147483647 w 14"/>
                <a:gd name="T19" fmla="*/ 2147483647 h 32"/>
                <a:gd name="T20" fmla="*/ 2147483647 w 14"/>
                <a:gd name="T21" fmla="*/ 2147483647 h 32"/>
                <a:gd name="T22" fmla="*/ 0 w 14"/>
                <a:gd name="T23" fmla="*/ 2147483647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"/>
                <a:gd name="T37" fmla="*/ 0 h 32"/>
                <a:gd name="T38" fmla="*/ 14 w 14"/>
                <a:gd name="T39" fmla="*/ 32 h 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" h="32">
                  <a:moveTo>
                    <a:pt x="0" y="7"/>
                  </a:moveTo>
                  <a:lnTo>
                    <a:pt x="7" y="0"/>
                  </a:lnTo>
                  <a:lnTo>
                    <a:pt x="11" y="0"/>
                  </a:lnTo>
                  <a:lnTo>
                    <a:pt x="11" y="30"/>
                  </a:lnTo>
                  <a:lnTo>
                    <a:pt x="14" y="30"/>
                  </a:lnTo>
                  <a:lnTo>
                    <a:pt x="14" y="32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3" y="30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3" name="Freeform 262"/>
            <p:cNvSpPr>
              <a:spLocks noEditPoints="1"/>
            </p:cNvSpPr>
            <p:nvPr/>
          </p:nvSpPr>
          <p:spPr bwMode="auto">
            <a:xfrm>
              <a:off x="4295297" y="3977627"/>
              <a:ext cx="48529" cy="67363"/>
            </a:xfrm>
            <a:custGeom>
              <a:avLst/>
              <a:gdLst>
                <a:gd name="T0" fmla="*/ 0 w 22"/>
                <a:gd name="T1" fmla="*/ 2147483647 h 32"/>
                <a:gd name="T2" fmla="*/ 2147483647 w 22"/>
                <a:gd name="T3" fmla="*/ 0 h 32"/>
                <a:gd name="T4" fmla="*/ 2147483647 w 22"/>
                <a:gd name="T5" fmla="*/ 0 h 32"/>
                <a:gd name="T6" fmla="*/ 2147483647 w 22"/>
                <a:gd name="T7" fmla="*/ 2147483647 h 32"/>
                <a:gd name="T8" fmla="*/ 2147483647 w 22"/>
                <a:gd name="T9" fmla="*/ 2147483647 h 32"/>
                <a:gd name="T10" fmla="*/ 2147483647 w 22"/>
                <a:gd name="T11" fmla="*/ 2147483647 h 32"/>
                <a:gd name="T12" fmla="*/ 2147483647 w 22"/>
                <a:gd name="T13" fmla="*/ 2147483647 h 32"/>
                <a:gd name="T14" fmla="*/ 2147483647 w 22"/>
                <a:gd name="T15" fmla="*/ 2147483647 h 32"/>
                <a:gd name="T16" fmla="*/ 2147483647 w 22"/>
                <a:gd name="T17" fmla="*/ 2147483647 h 32"/>
                <a:gd name="T18" fmla="*/ 2147483647 w 22"/>
                <a:gd name="T19" fmla="*/ 2147483647 h 32"/>
                <a:gd name="T20" fmla="*/ 2147483647 w 22"/>
                <a:gd name="T21" fmla="*/ 2147483647 h 32"/>
                <a:gd name="T22" fmla="*/ 2147483647 w 22"/>
                <a:gd name="T23" fmla="*/ 2147483647 h 32"/>
                <a:gd name="T24" fmla="*/ 2147483647 w 22"/>
                <a:gd name="T25" fmla="*/ 2147483647 h 32"/>
                <a:gd name="T26" fmla="*/ 2147483647 w 22"/>
                <a:gd name="T27" fmla="*/ 2147483647 h 32"/>
                <a:gd name="T28" fmla="*/ 0 w 22"/>
                <a:gd name="T29" fmla="*/ 2147483647 h 32"/>
                <a:gd name="T30" fmla="*/ 2147483647 w 22"/>
                <a:gd name="T31" fmla="*/ 2147483647 h 32"/>
                <a:gd name="T32" fmla="*/ 2147483647 w 22"/>
                <a:gd name="T33" fmla="*/ 2147483647 h 32"/>
                <a:gd name="T34" fmla="*/ 2147483647 w 22"/>
                <a:gd name="T35" fmla="*/ 2147483647 h 32"/>
                <a:gd name="T36" fmla="*/ 2147483647 w 22"/>
                <a:gd name="T37" fmla="*/ 2147483647 h 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"/>
                <a:gd name="T58" fmla="*/ 0 h 32"/>
                <a:gd name="T59" fmla="*/ 22 w 22"/>
                <a:gd name="T60" fmla="*/ 32 h 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" h="32">
                  <a:moveTo>
                    <a:pt x="0" y="24"/>
                  </a:moveTo>
                  <a:lnTo>
                    <a:pt x="12" y="0"/>
                  </a:lnTo>
                  <a:lnTo>
                    <a:pt x="18" y="0"/>
                  </a:lnTo>
                  <a:lnTo>
                    <a:pt x="18" y="21"/>
                  </a:lnTo>
                  <a:lnTo>
                    <a:pt x="22" y="21"/>
                  </a:lnTo>
                  <a:lnTo>
                    <a:pt x="22" y="24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2" y="32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2" y="24"/>
                  </a:lnTo>
                  <a:lnTo>
                    <a:pt x="0" y="24"/>
                  </a:lnTo>
                  <a:close/>
                  <a:moveTo>
                    <a:pt x="5" y="21"/>
                  </a:moveTo>
                  <a:lnTo>
                    <a:pt x="12" y="21"/>
                  </a:lnTo>
                  <a:lnTo>
                    <a:pt x="12" y="9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4" name="Rectangle 263"/>
            <p:cNvSpPr>
              <a:spLocks noChangeArrowheads="1"/>
            </p:cNvSpPr>
            <p:nvPr/>
          </p:nvSpPr>
          <p:spPr bwMode="auto">
            <a:xfrm>
              <a:off x="4063682" y="4049201"/>
              <a:ext cx="313232" cy="2105"/>
            </a:xfrm>
            <a:prstGeom prst="rect">
              <a:avLst/>
            </a:prstGeom>
            <a:solidFill>
              <a:srgbClr val="2843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5" name="Freeform 264"/>
            <p:cNvSpPr>
              <a:spLocks/>
            </p:cNvSpPr>
            <p:nvPr/>
          </p:nvSpPr>
          <p:spPr bwMode="auto">
            <a:xfrm>
              <a:off x="4189416" y="4057621"/>
              <a:ext cx="48529" cy="52628"/>
            </a:xfrm>
            <a:custGeom>
              <a:avLst/>
              <a:gdLst>
                <a:gd name="T0" fmla="*/ 2147483647 w 22"/>
                <a:gd name="T1" fmla="*/ 0 h 25"/>
                <a:gd name="T2" fmla="*/ 2147483647 w 22"/>
                <a:gd name="T3" fmla="*/ 0 h 25"/>
                <a:gd name="T4" fmla="*/ 2147483647 w 22"/>
                <a:gd name="T5" fmla="*/ 2147483647 h 25"/>
                <a:gd name="T6" fmla="*/ 2147483647 w 22"/>
                <a:gd name="T7" fmla="*/ 2147483647 h 25"/>
                <a:gd name="T8" fmla="*/ 2147483647 w 22"/>
                <a:gd name="T9" fmla="*/ 2147483647 h 25"/>
                <a:gd name="T10" fmla="*/ 2147483647 w 22"/>
                <a:gd name="T11" fmla="*/ 2147483647 h 25"/>
                <a:gd name="T12" fmla="*/ 0 w 22"/>
                <a:gd name="T13" fmla="*/ 2147483647 h 25"/>
                <a:gd name="T14" fmla="*/ 2147483647 w 22"/>
                <a:gd name="T15" fmla="*/ 2147483647 h 25"/>
                <a:gd name="T16" fmla="*/ 2147483647 w 22"/>
                <a:gd name="T17" fmla="*/ 2147483647 h 25"/>
                <a:gd name="T18" fmla="*/ 2147483647 w 22"/>
                <a:gd name="T19" fmla="*/ 2147483647 h 25"/>
                <a:gd name="T20" fmla="*/ 2147483647 w 22"/>
                <a:gd name="T21" fmla="*/ 2147483647 h 25"/>
                <a:gd name="T22" fmla="*/ 2147483647 w 22"/>
                <a:gd name="T23" fmla="*/ 0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"/>
                <a:gd name="T37" fmla="*/ 0 h 25"/>
                <a:gd name="T38" fmla="*/ 22 w 22"/>
                <a:gd name="T39" fmla="*/ 25 h 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" h="25">
                  <a:moveTo>
                    <a:pt x="12" y="0"/>
                  </a:moveTo>
                  <a:lnTo>
                    <a:pt x="22" y="0"/>
                  </a:lnTo>
                  <a:lnTo>
                    <a:pt x="14" y="7"/>
                  </a:lnTo>
                  <a:lnTo>
                    <a:pt x="19" y="7"/>
                  </a:lnTo>
                  <a:lnTo>
                    <a:pt x="10" y="16"/>
                  </a:lnTo>
                  <a:lnTo>
                    <a:pt x="13" y="16"/>
                  </a:lnTo>
                  <a:lnTo>
                    <a:pt x="0" y="25"/>
                  </a:lnTo>
                  <a:lnTo>
                    <a:pt x="7" y="18"/>
                  </a:lnTo>
                  <a:lnTo>
                    <a:pt x="3" y="17"/>
                  </a:lnTo>
                  <a:lnTo>
                    <a:pt x="10" y="10"/>
                  </a:lnTo>
                  <a:lnTo>
                    <a:pt x="6" y="1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6" name="Freeform 265"/>
            <p:cNvSpPr>
              <a:spLocks/>
            </p:cNvSpPr>
            <p:nvPr/>
          </p:nvSpPr>
          <p:spPr bwMode="auto">
            <a:xfrm>
              <a:off x="4136476" y="4057621"/>
              <a:ext cx="161028" cy="71574"/>
            </a:xfrm>
            <a:custGeom>
              <a:avLst/>
              <a:gdLst>
                <a:gd name="T0" fmla="*/ 2147483647 w 73"/>
                <a:gd name="T1" fmla="*/ 0 h 34"/>
                <a:gd name="T2" fmla="*/ 2147483647 w 73"/>
                <a:gd name="T3" fmla="*/ 2147483647 h 34"/>
                <a:gd name="T4" fmla="*/ 0 w 73"/>
                <a:gd name="T5" fmla="*/ 0 h 34"/>
                <a:gd name="T6" fmla="*/ 2147483647 w 73"/>
                <a:gd name="T7" fmla="*/ 0 h 34"/>
                <a:gd name="T8" fmla="*/ 2147483647 w 73"/>
                <a:gd name="T9" fmla="*/ 2147483647 h 34"/>
                <a:gd name="T10" fmla="*/ 2147483647 w 73"/>
                <a:gd name="T11" fmla="*/ 0 h 34"/>
                <a:gd name="T12" fmla="*/ 2147483647 w 73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"/>
                <a:gd name="T22" fmla="*/ 0 h 34"/>
                <a:gd name="T23" fmla="*/ 73 w 73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" h="34">
                  <a:moveTo>
                    <a:pt x="73" y="0"/>
                  </a:moveTo>
                  <a:cubicBezTo>
                    <a:pt x="73" y="19"/>
                    <a:pt x="57" y="34"/>
                    <a:pt x="37" y="34"/>
                  </a:cubicBezTo>
                  <a:cubicBezTo>
                    <a:pt x="17" y="34"/>
                    <a:pt x="1" y="19"/>
                    <a:pt x="0" y="0"/>
                  </a:cubicBezTo>
                  <a:lnTo>
                    <a:pt x="4" y="0"/>
                  </a:lnTo>
                  <a:cubicBezTo>
                    <a:pt x="5" y="17"/>
                    <a:pt x="19" y="30"/>
                    <a:pt x="37" y="30"/>
                  </a:cubicBezTo>
                  <a:cubicBezTo>
                    <a:pt x="54" y="30"/>
                    <a:pt x="69" y="17"/>
                    <a:pt x="69" y="0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7" name="Freeform 266"/>
            <p:cNvSpPr>
              <a:spLocks noEditPoints="1"/>
            </p:cNvSpPr>
            <p:nvPr/>
          </p:nvSpPr>
          <p:spPr bwMode="auto">
            <a:xfrm>
              <a:off x="4046035" y="3895528"/>
              <a:ext cx="348525" cy="322082"/>
            </a:xfrm>
            <a:custGeom>
              <a:avLst/>
              <a:gdLst>
                <a:gd name="T0" fmla="*/ 2147483647 w 158"/>
                <a:gd name="T1" fmla="*/ 0 h 153"/>
                <a:gd name="T2" fmla="*/ 2147483647 w 158"/>
                <a:gd name="T3" fmla="*/ 2147483647 h 153"/>
                <a:gd name="T4" fmla="*/ 2147483647 w 158"/>
                <a:gd name="T5" fmla="*/ 2147483647 h 153"/>
                <a:gd name="T6" fmla="*/ 0 w 158"/>
                <a:gd name="T7" fmla="*/ 2147483647 h 153"/>
                <a:gd name="T8" fmla="*/ 2147483647 w 158"/>
                <a:gd name="T9" fmla="*/ 0 h 153"/>
                <a:gd name="T10" fmla="*/ 2147483647 w 158"/>
                <a:gd name="T11" fmla="*/ 2147483647 h 153"/>
                <a:gd name="T12" fmla="*/ 2147483647 w 158"/>
                <a:gd name="T13" fmla="*/ 2147483647 h 153"/>
                <a:gd name="T14" fmla="*/ 2147483647 w 158"/>
                <a:gd name="T15" fmla="*/ 2147483647 h 153"/>
                <a:gd name="T16" fmla="*/ 2147483647 w 158"/>
                <a:gd name="T17" fmla="*/ 2147483647 h 153"/>
                <a:gd name="T18" fmla="*/ 2147483647 w 158"/>
                <a:gd name="T19" fmla="*/ 2147483647 h 1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8"/>
                <a:gd name="T31" fmla="*/ 0 h 153"/>
                <a:gd name="T32" fmla="*/ 158 w 158"/>
                <a:gd name="T33" fmla="*/ 153 h 1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8" h="153">
                  <a:moveTo>
                    <a:pt x="79" y="0"/>
                  </a:moveTo>
                  <a:cubicBezTo>
                    <a:pt x="122" y="0"/>
                    <a:pt x="158" y="34"/>
                    <a:pt x="158" y="76"/>
                  </a:cubicBezTo>
                  <a:cubicBezTo>
                    <a:pt x="158" y="119"/>
                    <a:pt x="122" y="153"/>
                    <a:pt x="79" y="153"/>
                  </a:cubicBezTo>
                  <a:cubicBezTo>
                    <a:pt x="35" y="153"/>
                    <a:pt x="0" y="119"/>
                    <a:pt x="0" y="76"/>
                  </a:cubicBezTo>
                  <a:cubicBezTo>
                    <a:pt x="0" y="34"/>
                    <a:pt x="35" y="0"/>
                    <a:pt x="79" y="0"/>
                  </a:cubicBezTo>
                  <a:close/>
                  <a:moveTo>
                    <a:pt x="79" y="3"/>
                  </a:moveTo>
                  <a:cubicBezTo>
                    <a:pt x="120" y="3"/>
                    <a:pt x="154" y="36"/>
                    <a:pt x="154" y="76"/>
                  </a:cubicBezTo>
                  <a:cubicBezTo>
                    <a:pt x="154" y="117"/>
                    <a:pt x="120" y="150"/>
                    <a:pt x="79" y="150"/>
                  </a:cubicBezTo>
                  <a:cubicBezTo>
                    <a:pt x="37" y="150"/>
                    <a:pt x="3" y="117"/>
                    <a:pt x="3" y="76"/>
                  </a:cubicBezTo>
                  <a:cubicBezTo>
                    <a:pt x="3" y="36"/>
                    <a:pt x="37" y="3"/>
                    <a:pt x="79" y="3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68" name="Freeform 267"/>
            <p:cNvSpPr>
              <a:spLocks noEditPoints="1"/>
            </p:cNvSpPr>
            <p:nvPr/>
          </p:nvSpPr>
          <p:spPr bwMode="auto">
            <a:xfrm>
              <a:off x="3854126" y="3746065"/>
              <a:ext cx="734550" cy="637848"/>
            </a:xfrm>
            <a:custGeom>
              <a:avLst/>
              <a:gdLst>
                <a:gd name="T0" fmla="*/ 2147483647 w 333"/>
                <a:gd name="T1" fmla="*/ 2147483647 h 303"/>
                <a:gd name="T2" fmla="*/ 2147483647 w 333"/>
                <a:gd name="T3" fmla="*/ 2147483647 h 303"/>
                <a:gd name="T4" fmla="*/ 2147483647 w 333"/>
                <a:gd name="T5" fmla="*/ 2147483647 h 303"/>
                <a:gd name="T6" fmla="*/ 2147483647 w 333"/>
                <a:gd name="T7" fmla="*/ 2147483647 h 303"/>
                <a:gd name="T8" fmla="*/ 2147483647 w 333"/>
                <a:gd name="T9" fmla="*/ 2147483647 h 303"/>
                <a:gd name="T10" fmla="*/ 2147483647 w 333"/>
                <a:gd name="T11" fmla="*/ 2147483647 h 303"/>
                <a:gd name="T12" fmla="*/ 2147483647 w 333"/>
                <a:gd name="T13" fmla="*/ 2147483647 h 303"/>
                <a:gd name="T14" fmla="*/ 2147483647 w 333"/>
                <a:gd name="T15" fmla="*/ 2147483647 h 303"/>
                <a:gd name="T16" fmla="*/ 2147483647 w 333"/>
                <a:gd name="T17" fmla="*/ 2147483647 h 303"/>
                <a:gd name="T18" fmla="*/ 2147483647 w 333"/>
                <a:gd name="T19" fmla="*/ 2147483647 h 303"/>
                <a:gd name="T20" fmla="*/ 2147483647 w 333"/>
                <a:gd name="T21" fmla="*/ 2147483647 h 303"/>
                <a:gd name="T22" fmla="*/ 2147483647 w 333"/>
                <a:gd name="T23" fmla="*/ 2147483647 h 303"/>
                <a:gd name="T24" fmla="*/ 2147483647 w 333"/>
                <a:gd name="T25" fmla="*/ 2147483647 h 303"/>
                <a:gd name="T26" fmla="*/ 2147483647 w 333"/>
                <a:gd name="T27" fmla="*/ 2147483647 h 303"/>
                <a:gd name="T28" fmla="*/ 2147483647 w 333"/>
                <a:gd name="T29" fmla="*/ 2147483647 h 303"/>
                <a:gd name="T30" fmla="*/ 2147483647 w 333"/>
                <a:gd name="T31" fmla="*/ 2147483647 h 303"/>
                <a:gd name="T32" fmla="*/ 2147483647 w 333"/>
                <a:gd name="T33" fmla="*/ 2147483647 h 303"/>
                <a:gd name="T34" fmla="*/ 2147483647 w 333"/>
                <a:gd name="T35" fmla="*/ 2147483647 h 303"/>
                <a:gd name="T36" fmla="*/ 2147483647 w 333"/>
                <a:gd name="T37" fmla="*/ 2147483647 h 303"/>
                <a:gd name="T38" fmla="*/ 2147483647 w 333"/>
                <a:gd name="T39" fmla="*/ 2147483647 h 303"/>
                <a:gd name="T40" fmla="*/ 2147483647 w 333"/>
                <a:gd name="T41" fmla="*/ 2147483647 h 303"/>
                <a:gd name="T42" fmla="*/ 2147483647 w 333"/>
                <a:gd name="T43" fmla="*/ 2147483647 h 303"/>
                <a:gd name="T44" fmla="*/ 2147483647 w 333"/>
                <a:gd name="T45" fmla="*/ 2147483647 h 303"/>
                <a:gd name="T46" fmla="*/ 2147483647 w 333"/>
                <a:gd name="T47" fmla="*/ 2147483647 h 303"/>
                <a:gd name="T48" fmla="*/ 2147483647 w 333"/>
                <a:gd name="T49" fmla="*/ 2147483647 h 303"/>
                <a:gd name="T50" fmla="*/ 2147483647 w 333"/>
                <a:gd name="T51" fmla="*/ 2147483647 h 303"/>
                <a:gd name="T52" fmla="*/ 2147483647 w 333"/>
                <a:gd name="T53" fmla="*/ 2147483647 h 303"/>
                <a:gd name="T54" fmla="*/ 2147483647 w 333"/>
                <a:gd name="T55" fmla="*/ 2147483647 h 303"/>
                <a:gd name="T56" fmla="*/ 2147483647 w 333"/>
                <a:gd name="T57" fmla="*/ 2147483647 h 303"/>
                <a:gd name="T58" fmla="*/ 2147483647 w 333"/>
                <a:gd name="T59" fmla="*/ 2147483647 h 303"/>
                <a:gd name="T60" fmla="*/ 2147483647 w 333"/>
                <a:gd name="T61" fmla="*/ 2147483647 h 303"/>
                <a:gd name="T62" fmla="*/ 2147483647 w 333"/>
                <a:gd name="T63" fmla="*/ 2147483647 h 303"/>
                <a:gd name="T64" fmla="*/ 2147483647 w 333"/>
                <a:gd name="T65" fmla="*/ 2147483647 h 303"/>
                <a:gd name="T66" fmla="*/ 2147483647 w 333"/>
                <a:gd name="T67" fmla="*/ 2147483647 h 303"/>
                <a:gd name="T68" fmla="*/ 2147483647 w 333"/>
                <a:gd name="T69" fmla="*/ 2147483647 h 303"/>
                <a:gd name="T70" fmla="*/ 2147483647 w 333"/>
                <a:gd name="T71" fmla="*/ 2147483647 h 303"/>
                <a:gd name="T72" fmla="*/ 2147483647 w 333"/>
                <a:gd name="T73" fmla="*/ 2147483647 h 303"/>
                <a:gd name="T74" fmla="*/ 2147483647 w 333"/>
                <a:gd name="T75" fmla="*/ 2147483647 h 303"/>
                <a:gd name="T76" fmla="*/ 2147483647 w 333"/>
                <a:gd name="T77" fmla="*/ 2147483647 h 303"/>
                <a:gd name="T78" fmla="*/ 2147483647 w 333"/>
                <a:gd name="T79" fmla="*/ 2147483647 h 303"/>
                <a:gd name="T80" fmla="*/ 2147483647 w 333"/>
                <a:gd name="T81" fmla="*/ 2147483647 h 303"/>
                <a:gd name="T82" fmla="*/ 2147483647 w 333"/>
                <a:gd name="T83" fmla="*/ 2147483647 h 303"/>
                <a:gd name="T84" fmla="*/ 2147483647 w 333"/>
                <a:gd name="T85" fmla="*/ 2147483647 h 303"/>
                <a:gd name="T86" fmla="*/ 2147483647 w 333"/>
                <a:gd name="T87" fmla="*/ 2147483647 h 303"/>
                <a:gd name="T88" fmla="*/ 2147483647 w 333"/>
                <a:gd name="T89" fmla="*/ 2147483647 h 303"/>
                <a:gd name="T90" fmla="*/ 2147483647 w 333"/>
                <a:gd name="T91" fmla="*/ 2147483647 h 303"/>
                <a:gd name="T92" fmla="*/ 2147483647 w 333"/>
                <a:gd name="T93" fmla="*/ 2147483647 h 303"/>
                <a:gd name="T94" fmla="*/ 2147483647 w 333"/>
                <a:gd name="T95" fmla="*/ 2147483647 h 303"/>
                <a:gd name="T96" fmla="*/ 2147483647 w 333"/>
                <a:gd name="T97" fmla="*/ 2147483647 h 303"/>
                <a:gd name="T98" fmla="*/ 2147483647 w 333"/>
                <a:gd name="T99" fmla="*/ 2147483647 h 303"/>
                <a:gd name="T100" fmla="*/ 2147483647 w 333"/>
                <a:gd name="T101" fmla="*/ 2147483647 h 303"/>
                <a:gd name="T102" fmla="*/ 2147483647 w 333"/>
                <a:gd name="T103" fmla="*/ 2147483647 h 303"/>
                <a:gd name="T104" fmla="*/ 2147483647 w 333"/>
                <a:gd name="T105" fmla="*/ 2147483647 h 303"/>
                <a:gd name="T106" fmla="*/ 2147483647 w 333"/>
                <a:gd name="T107" fmla="*/ 2147483647 h 303"/>
                <a:gd name="T108" fmla="*/ 2147483647 w 333"/>
                <a:gd name="T109" fmla="*/ 2147483647 h 303"/>
                <a:gd name="T110" fmla="*/ 2147483647 w 333"/>
                <a:gd name="T111" fmla="*/ 2147483647 h 303"/>
                <a:gd name="T112" fmla="*/ 2147483647 w 333"/>
                <a:gd name="T113" fmla="*/ 2147483647 h 303"/>
                <a:gd name="T114" fmla="*/ 2147483647 w 333"/>
                <a:gd name="T115" fmla="*/ 2147483647 h 303"/>
                <a:gd name="T116" fmla="*/ 2147483647 w 333"/>
                <a:gd name="T117" fmla="*/ 2147483647 h 303"/>
                <a:gd name="T118" fmla="*/ 2147483647 w 333"/>
                <a:gd name="T119" fmla="*/ 2147483647 h 303"/>
                <a:gd name="T120" fmla="*/ 2147483647 w 333"/>
                <a:gd name="T121" fmla="*/ 2147483647 h 30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33"/>
                <a:gd name="T184" fmla="*/ 0 h 303"/>
                <a:gd name="T185" fmla="*/ 333 w 333"/>
                <a:gd name="T186" fmla="*/ 303 h 30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33" h="303">
                  <a:moveTo>
                    <a:pt x="84" y="155"/>
                  </a:moveTo>
                  <a:lnTo>
                    <a:pt x="69" y="178"/>
                  </a:lnTo>
                  <a:cubicBezTo>
                    <a:pt x="68" y="176"/>
                    <a:pt x="67" y="175"/>
                    <a:pt x="66" y="174"/>
                  </a:cubicBezTo>
                  <a:lnTo>
                    <a:pt x="84" y="148"/>
                  </a:lnTo>
                  <a:cubicBezTo>
                    <a:pt x="84" y="151"/>
                    <a:pt x="84" y="153"/>
                    <a:pt x="84" y="155"/>
                  </a:cubicBezTo>
                  <a:close/>
                  <a:moveTo>
                    <a:pt x="84" y="34"/>
                  </a:moveTo>
                  <a:cubicBezTo>
                    <a:pt x="84" y="33"/>
                    <a:pt x="83" y="31"/>
                    <a:pt x="82" y="29"/>
                  </a:cubicBezTo>
                  <a:cubicBezTo>
                    <a:pt x="84" y="29"/>
                    <a:pt x="86" y="30"/>
                    <a:pt x="87" y="30"/>
                  </a:cubicBezTo>
                  <a:lnTo>
                    <a:pt x="84" y="34"/>
                  </a:lnTo>
                  <a:close/>
                  <a:moveTo>
                    <a:pt x="85" y="46"/>
                  </a:moveTo>
                  <a:cubicBezTo>
                    <a:pt x="86" y="43"/>
                    <a:pt x="86" y="41"/>
                    <a:pt x="85" y="38"/>
                  </a:cubicBezTo>
                  <a:lnTo>
                    <a:pt x="90" y="31"/>
                  </a:lnTo>
                  <a:cubicBezTo>
                    <a:pt x="91" y="32"/>
                    <a:pt x="93" y="33"/>
                    <a:pt x="94" y="34"/>
                  </a:cubicBezTo>
                  <a:lnTo>
                    <a:pt x="85" y="46"/>
                  </a:lnTo>
                  <a:close/>
                  <a:moveTo>
                    <a:pt x="78" y="69"/>
                  </a:moveTo>
                  <a:cubicBezTo>
                    <a:pt x="79" y="66"/>
                    <a:pt x="80" y="62"/>
                    <a:pt x="81" y="59"/>
                  </a:cubicBezTo>
                  <a:cubicBezTo>
                    <a:pt x="82" y="58"/>
                    <a:pt x="82" y="57"/>
                    <a:pt x="82" y="56"/>
                  </a:cubicBezTo>
                  <a:lnTo>
                    <a:pt x="96" y="37"/>
                  </a:lnTo>
                  <a:cubicBezTo>
                    <a:pt x="97" y="38"/>
                    <a:pt x="97" y="40"/>
                    <a:pt x="98" y="41"/>
                  </a:cubicBezTo>
                  <a:lnTo>
                    <a:pt x="78" y="69"/>
                  </a:lnTo>
                  <a:close/>
                  <a:moveTo>
                    <a:pt x="75" y="87"/>
                  </a:moveTo>
                  <a:cubicBezTo>
                    <a:pt x="75" y="84"/>
                    <a:pt x="76" y="81"/>
                    <a:pt x="76" y="78"/>
                  </a:cubicBezTo>
                  <a:lnTo>
                    <a:pt x="99" y="45"/>
                  </a:lnTo>
                  <a:cubicBezTo>
                    <a:pt x="100" y="47"/>
                    <a:pt x="100" y="49"/>
                    <a:pt x="101" y="52"/>
                  </a:cubicBezTo>
                  <a:lnTo>
                    <a:pt x="75" y="87"/>
                  </a:lnTo>
                  <a:close/>
                  <a:moveTo>
                    <a:pt x="75" y="99"/>
                  </a:moveTo>
                  <a:cubicBezTo>
                    <a:pt x="75" y="97"/>
                    <a:pt x="75" y="95"/>
                    <a:pt x="75" y="93"/>
                  </a:cubicBezTo>
                  <a:lnTo>
                    <a:pt x="100" y="57"/>
                  </a:lnTo>
                  <a:cubicBezTo>
                    <a:pt x="100" y="58"/>
                    <a:pt x="100" y="59"/>
                    <a:pt x="100" y="60"/>
                  </a:cubicBezTo>
                  <a:cubicBezTo>
                    <a:pt x="100" y="62"/>
                    <a:pt x="100" y="64"/>
                    <a:pt x="100" y="66"/>
                  </a:cubicBezTo>
                  <a:lnTo>
                    <a:pt x="55" y="129"/>
                  </a:lnTo>
                  <a:cubicBezTo>
                    <a:pt x="54" y="128"/>
                    <a:pt x="53" y="127"/>
                    <a:pt x="52" y="125"/>
                  </a:cubicBezTo>
                  <a:lnTo>
                    <a:pt x="72" y="98"/>
                  </a:lnTo>
                  <a:cubicBezTo>
                    <a:pt x="73" y="98"/>
                    <a:pt x="74" y="99"/>
                    <a:pt x="75" y="99"/>
                  </a:cubicBezTo>
                  <a:close/>
                  <a:moveTo>
                    <a:pt x="50" y="122"/>
                  </a:moveTo>
                  <a:cubicBezTo>
                    <a:pt x="50" y="120"/>
                    <a:pt x="49" y="119"/>
                    <a:pt x="48" y="117"/>
                  </a:cubicBezTo>
                  <a:lnTo>
                    <a:pt x="65" y="94"/>
                  </a:lnTo>
                  <a:cubicBezTo>
                    <a:pt x="66" y="95"/>
                    <a:pt x="67" y="96"/>
                    <a:pt x="69" y="96"/>
                  </a:cubicBezTo>
                  <a:lnTo>
                    <a:pt x="50" y="122"/>
                  </a:lnTo>
                  <a:close/>
                  <a:moveTo>
                    <a:pt x="47" y="114"/>
                  </a:moveTo>
                  <a:cubicBezTo>
                    <a:pt x="46" y="112"/>
                    <a:pt x="46" y="110"/>
                    <a:pt x="45" y="108"/>
                  </a:cubicBezTo>
                  <a:lnTo>
                    <a:pt x="60" y="88"/>
                  </a:lnTo>
                  <a:cubicBezTo>
                    <a:pt x="60" y="89"/>
                    <a:pt x="61" y="90"/>
                    <a:pt x="62" y="92"/>
                  </a:cubicBezTo>
                  <a:lnTo>
                    <a:pt x="47" y="114"/>
                  </a:lnTo>
                  <a:close/>
                  <a:moveTo>
                    <a:pt x="44" y="104"/>
                  </a:moveTo>
                  <a:cubicBezTo>
                    <a:pt x="44" y="103"/>
                    <a:pt x="44" y="102"/>
                    <a:pt x="44" y="102"/>
                  </a:cubicBezTo>
                  <a:cubicBezTo>
                    <a:pt x="44" y="100"/>
                    <a:pt x="44" y="98"/>
                    <a:pt x="44" y="96"/>
                  </a:cubicBezTo>
                  <a:lnTo>
                    <a:pt x="57" y="78"/>
                  </a:lnTo>
                  <a:cubicBezTo>
                    <a:pt x="57" y="80"/>
                    <a:pt x="57" y="82"/>
                    <a:pt x="58" y="84"/>
                  </a:cubicBezTo>
                  <a:lnTo>
                    <a:pt x="44" y="104"/>
                  </a:lnTo>
                  <a:close/>
                  <a:moveTo>
                    <a:pt x="46" y="88"/>
                  </a:moveTo>
                  <a:cubicBezTo>
                    <a:pt x="48" y="81"/>
                    <a:pt x="52" y="73"/>
                    <a:pt x="57" y="66"/>
                  </a:cubicBezTo>
                  <a:cubicBezTo>
                    <a:pt x="57" y="68"/>
                    <a:pt x="57" y="70"/>
                    <a:pt x="57" y="72"/>
                  </a:cubicBezTo>
                  <a:lnTo>
                    <a:pt x="46" y="88"/>
                  </a:lnTo>
                  <a:close/>
                  <a:moveTo>
                    <a:pt x="100" y="72"/>
                  </a:moveTo>
                  <a:cubicBezTo>
                    <a:pt x="100" y="74"/>
                    <a:pt x="100" y="76"/>
                    <a:pt x="101" y="78"/>
                  </a:cubicBezTo>
                  <a:lnTo>
                    <a:pt x="59" y="137"/>
                  </a:lnTo>
                  <a:cubicBezTo>
                    <a:pt x="58" y="135"/>
                    <a:pt x="57" y="134"/>
                    <a:pt x="56" y="133"/>
                  </a:cubicBezTo>
                  <a:lnTo>
                    <a:pt x="100" y="72"/>
                  </a:lnTo>
                  <a:close/>
                  <a:moveTo>
                    <a:pt x="154" y="9"/>
                  </a:moveTo>
                  <a:cubicBezTo>
                    <a:pt x="155" y="11"/>
                    <a:pt x="155" y="14"/>
                    <a:pt x="155" y="16"/>
                  </a:cubicBezTo>
                  <a:lnTo>
                    <a:pt x="63" y="144"/>
                  </a:lnTo>
                  <a:cubicBezTo>
                    <a:pt x="63" y="143"/>
                    <a:pt x="62" y="142"/>
                    <a:pt x="61" y="140"/>
                  </a:cubicBezTo>
                  <a:lnTo>
                    <a:pt x="154" y="9"/>
                  </a:lnTo>
                  <a:close/>
                  <a:moveTo>
                    <a:pt x="48" y="166"/>
                  </a:moveTo>
                  <a:cubicBezTo>
                    <a:pt x="47" y="166"/>
                    <a:pt x="47" y="166"/>
                    <a:pt x="46" y="166"/>
                  </a:cubicBezTo>
                  <a:cubicBezTo>
                    <a:pt x="45" y="166"/>
                    <a:pt x="44" y="166"/>
                    <a:pt x="43" y="165"/>
                  </a:cubicBezTo>
                  <a:lnTo>
                    <a:pt x="55" y="148"/>
                  </a:lnTo>
                  <a:cubicBezTo>
                    <a:pt x="57" y="148"/>
                    <a:pt x="58" y="149"/>
                    <a:pt x="60" y="149"/>
                  </a:cubicBezTo>
                  <a:lnTo>
                    <a:pt x="48" y="166"/>
                  </a:lnTo>
                  <a:close/>
                  <a:moveTo>
                    <a:pt x="39" y="164"/>
                  </a:moveTo>
                  <a:cubicBezTo>
                    <a:pt x="38" y="164"/>
                    <a:pt x="37" y="163"/>
                    <a:pt x="35" y="162"/>
                  </a:cubicBezTo>
                  <a:lnTo>
                    <a:pt x="46" y="148"/>
                  </a:lnTo>
                  <a:cubicBezTo>
                    <a:pt x="47" y="148"/>
                    <a:pt x="49" y="147"/>
                    <a:pt x="51" y="148"/>
                  </a:cubicBezTo>
                  <a:lnTo>
                    <a:pt x="39" y="164"/>
                  </a:lnTo>
                  <a:close/>
                  <a:moveTo>
                    <a:pt x="32" y="161"/>
                  </a:moveTo>
                  <a:cubicBezTo>
                    <a:pt x="31" y="160"/>
                    <a:pt x="30" y="159"/>
                    <a:pt x="29" y="158"/>
                  </a:cubicBezTo>
                  <a:lnTo>
                    <a:pt x="34" y="151"/>
                  </a:lnTo>
                  <a:cubicBezTo>
                    <a:pt x="36" y="150"/>
                    <a:pt x="39" y="149"/>
                    <a:pt x="41" y="149"/>
                  </a:cubicBezTo>
                  <a:lnTo>
                    <a:pt x="32" y="161"/>
                  </a:lnTo>
                  <a:close/>
                  <a:moveTo>
                    <a:pt x="27" y="155"/>
                  </a:moveTo>
                  <a:cubicBezTo>
                    <a:pt x="25" y="154"/>
                    <a:pt x="24" y="152"/>
                    <a:pt x="23" y="150"/>
                  </a:cubicBezTo>
                  <a:cubicBezTo>
                    <a:pt x="26" y="151"/>
                    <a:pt x="28" y="151"/>
                    <a:pt x="29" y="151"/>
                  </a:cubicBezTo>
                  <a:lnTo>
                    <a:pt x="27" y="155"/>
                  </a:lnTo>
                  <a:close/>
                  <a:moveTo>
                    <a:pt x="109" y="67"/>
                  </a:moveTo>
                  <a:cubicBezTo>
                    <a:pt x="110" y="64"/>
                    <a:pt x="111" y="60"/>
                    <a:pt x="112" y="56"/>
                  </a:cubicBezTo>
                  <a:cubicBezTo>
                    <a:pt x="112" y="55"/>
                    <a:pt x="112" y="55"/>
                    <a:pt x="112" y="54"/>
                  </a:cubicBezTo>
                  <a:lnTo>
                    <a:pt x="151" y="0"/>
                  </a:lnTo>
                  <a:cubicBezTo>
                    <a:pt x="152" y="2"/>
                    <a:pt x="152" y="3"/>
                    <a:pt x="153" y="5"/>
                  </a:cubicBezTo>
                  <a:lnTo>
                    <a:pt x="109" y="67"/>
                  </a:lnTo>
                  <a:close/>
                  <a:moveTo>
                    <a:pt x="116" y="43"/>
                  </a:moveTo>
                  <a:cubicBezTo>
                    <a:pt x="118" y="39"/>
                    <a:pt x="120" y="35"/>
                    <a:pt x="122" y="33"/>
                  </a:cubicBezTo>
                  <a:cubicBezTo>
                    <a:pt x="124" y="31"/>
                    <a:pt x="126" y="28"/>
                    <a:pt x="129" y="26"/>
                  </a:cubicBezTo>
                  <a:lnTo>
                    <a:pt x="116" y="43"/>
                  </a:lnTo>
                  <a:close/>
                  <a:moveTo>
                    <a:pt x="148" y="45"/>
                  </a:moveTo>
                  <a:cubicBezTo>
                    <a:pt x="148" y="46"/>
                    <a:pt x="149" y="48"/>
                    <a:pt x="150" y="49"/>
                  </a:cubicBezTo>
                  <a:lnTo>
                    <a:pt x="133" y="74"/>
                  </a:lnTo>
                  <a:cubicBezTo>
                    <a:pt x="130" y="75"/>
                    <a:pt x="127" y="77"/>
                    <a:pt x="124" y="79"/>
                  </a:cubicBezTo>
                  <a:lnTo>
                    <a:pt x="148" y="45"/>
                  </a:lnTo>
                  <a:close/>
                  <a:moveTo>
                    <a:pt x="162" y="39"/>
                  </a:moveTo>
                  <a:cubicBezTo>
                    <a:pt x="164" y="37"/>
                    <a:pt x="167" y="36"/>
                    <a:pt x="171" y="34"/>
                  </a:cubicBezTo>
                  <a:lnTo>
                    <a:pt x="145" y="70"/>
                  </a:lnTo>
                  <a:cubicBezTo>
                    <a:pt x="143" y="70"/>
                    <a:pt x="141" y="71"/>
                    <a:pt x="138" y="72"/>
                  </a:cubicBezTo>
                  <a:lnTo>
                    <a:pt x="162" y="39"/>
                  </a:lnTo>
                  <a:close/>
                  <a:moveTo>
                    <a:pt x="176" y="32"/>
                  </a:moveTo>
                  <a:cubicBezTo>
                    <a:pt x="177" y="32"/>
                    <a:pt x="178" y="32"/>
                    <a:pt x="179" y="31"/>
                  </a:cubicBezTo>
                  <a:cubicBezTo>
                    <a:pt x="181" y="31"/>
                    <a:pt x="182" y="31"/>
                    <a:pt x="183" y="30"/>
                  </a:cubicBezTo>
                  <a:lnTo>
                    <a:pt x="156" y="68"/>
                  </a:lnTo>
                  <a:cubicBezTo>
                    <a:pt x="154" y="68"/>
                    <a:pt x="152" y="68"/>
                    <a:pt x="150" y="69"/>
                  </a:cubicBezTo>
                  <a:lnTo>
                    <a:pt x="176" y="32"/>
                  </a:lnTo>
                  <a:close/>
                  <a:moveTo>
                    <a:pt x="188" y="29"/>
                  </a:moveTo>
                  <a:cubicBezTo>
                    <a:pt x="190" y="29"/>
                    <a:pt x="193" y="28"/>
                    <a:pt x="195" y="27"/>
                  </a:cubicBezTo>
                  <a:lnTo>
                    <a:pt x="166" y="67"/>
                  </a:lnTo>
                  <a:cubicBezTo>
                    <a:pt x="166" y="67"/>
                    <a:pt x="165" y="67"/>
                    <a:pt x="164" y="67"/>
                  </a:cubicBezTo>
                  <a:cubicBezTo>
                    <a:pt x="163" y="67"/>
                    <a:pt x="162" y="67"/>
                    <a:pt x="161" y="68"/>
                  </a:cubicBezTo>
                  <a:lnTo>
                    <a:pt x="188" y="29"/>
                  </a:lnTo>
                  <a:close/>
                  <a:moveTo>
                    <a:pt x="201" y="25"/>
                  </a:moveTo>
                  <a:cubicBezTo>
                    <a:pt x="202" y="24"/>
                    <a:pt x="204" y="24"/>
                    <a:pt x="206" y="23"/>
                  </a:cubicBezTo>
                  <a:cubicBezTo>
                    <a:pt x="205" y="25"/>
                    <a:pt x="204" y="28"/>
                    <a:pt x="202" y="30"/>
                  </a:cubicBezTo>
                  <a:lnTo>
                    <a:pt x="176" y="68"/>
                  </a:lnTo>
                  <a:cubicBezTo>
                    <a:pt x="174" y="68"/>
                    <a:pt x="172" y="68"/>
                    <a:pt x="170" y="68"/>
                  </a:cubicBezTo>
                  <a:lnTo>
                    <a:pt x="201" y="25"/>
                  </a:lnTo>
                  <a:close/>
                  <a:moveTo>
                    <a:pt x="193" y="49"/>
                  </a:moveTo>
                  <a:cubicBezTo>
                    <a:pt x="193" y="50"/>
                    <a:pt x="194" y="51"/>
                    <a:pt x="195" y="53"/>
                  </a:cubicBezTo>
                  <a:cubicBezTo>
                    <a:pt x="196" y="52"/>
                    <a:pt x="197" y="51"/>
                    <a:pt x="198" y="50"/>
                  </a:cubicBezTo>
                  <a:lnTo>
                    <a:pt x="184" y="69"/>
                  </a:lnTo>
                  <a:cubicBezTo>
                    <a:pt x="183" y="69"/>
                    <a:pt x="181" y="69"/>
                    <a:pt x="179" y="68"/>
                  </a:cubicBezTo>
                  <a:lnTo>
                    <a:pt x="193" y="49"/>
                  </a:lnTo>
                  <a:close/>
                  <a:moveTo>
                    <a:pt x="206" y="44"/>
                  </a:moveTo>
                  <a:cubicBezTo>
                    <a:pt x="209" y="43"/>
                    <a:pt x="211" y="42"/>
                    <a:pt x="214" y="41"/>
                  </a:cubicBezTo>
                  <a:lnTo>
                    <a:pt x="192" y="72"/>
                  </a:lnTo>
                  <a:cubicBezTo>
                    <a:pt x="191" y="71"/>
                    <a:pt x="189" y="71"/>
                    <a:pt x="188" y="70"/>
                  </a:cubicBezTo>
                  <a:lnTo>
                    <a:pt x="206" y="44"/>
                  </a:lnTo>
                  <a:close/>
                  <a:moveTo>
                    <a:pt x="219" y="40"/>
                  </a:moveTo>
                  <a:cubicBezTo>
                    <a:pt x="220" y="40"/>
                    <a:pt x="220" y="40"/>
                    <a:pt x="221" y="39"/>
                  </a:cubicBezTo>
                  <a:cubicBezTo>
                    <a:pt x="222" y="39"/>
                    <a:pt x="224" y="39"/>
                    <a:pt x="225" y="39"/>
                  </a:cubicBezTo>
                  <a:lnTo>
                    <a:pt x="200" y="75"/>
                  </a:lnTo>
                  <a:cubicBezTo>
                    <a:pt x="198" y="74"/>
                    <a:pt x="197" y="73"/>
                    <a:pt x="195" y="73"/>
                  </a:cubicBezTo>
                  <a:lnTo>
                    <a:pt x="219" y="40"/>
                  </a:lnTo>
                  <a:close/>
                  <a:moveTo>
                    <a:pt x="230" y="38"/>
                  </a:moveTo>
                  <a:cubicBezTo>
                    <a:pt x="232" y="38"/>
                    <a:pt x="234" y="37"/>
                    <a:pt x="236" y="37"/>
                  </a:cubicBezTo>
                  <a:lnTo>
                    <a:pt x="207" y="78"/>
                  </a:lnTo>
                  <a:cubicBezTo>
                    <a:pt x="205" y="77"/>
                    <a:pt x="204" y="77"/>
                    <a:pt x="203" y="76"/>
                  </a:cubicBezTo>
                  <a:lnTo>
                    <a:pt x="230" y="38"/>
                  </a:lnTo>
                  <a:close/>
                  <a:moveTo>
                    <a:pt x="242" y="35"/>
                  </a:moveTo>
                  <a:cubicBezTo>
                    <a:pt x="245" y="33"/>
                    <a:pt x="249" y="31"/>
                    <a:pt x="251" y="28"/>
                  </a:cubicBezTo>
                  <a:cubicBezTo>
                    <a:pt x="251" y="29"/>
                    <a:pt x="251" y="30"/>
                    <a:pt x="250" y="31"/>
                  </a:cubicBezTo>
                  <a:lnTo>
                    <a:pt x="236" y="51"/>
                  </a:lnTo>
                  <a:cubicBezTo>
                    <a:pt x="228" y="52"/>
                    <a:pt x="225" y="60"/>
                    <a:pt x="226" y="63"/>
                  </a:cubicBezTo>
                  <a:cubicBezTo>
                    <a:pt x="227" y="62"/>
                    <a:pt x="228" y="62"/>
                    <a:pt x="228" y="61"/>
                  </a:cubicBezTo>
                  <a:lnTo>
                    <a:pt x="213" y="82"/>
                  </a:lnTo>
                  <a:cubicBezTo>
                    <a:pt x="212" y="81"/>
                    <a:pt x="211" y="81"/>
                    <a:pt x="210" y="80"/>
                  </a:cubicBezTo>
                  <a:lnTo>
                    <a:pt x="242" y="35"/>
                  </a:lnTo>
                  <a:close/>
                  <a:moveTo>
                    <a:pt x="234" y="60"/>
                  </a:moveTo>
                  <a:cubicBezTo>
                    <a:pt x="236" y="59"/>
                    <a:pt x="238" y="59"/>
                    <a:pt x="240" y="59"/>
                  </a:cubicBezTo>
                  <a:lnTo>
                    <a:pt x="220" y="87"/>
                  </a:lnTo>
                  <a:cubicBezTo>
                    <a:pt x="218" y="86"/>
                    <a:pt x="217" y="85"/>
                    <a:pt x="216" y="84"/>
                  </a:cubicBezTo>
                  <a:lnTo>
                    <a:pt x="234" y="60"/>
                  </a:lnTo>
                  <a:close/>
                  <a:moveTo>
                    <a:pt x="243" y="59"/>
                  </a:moveTo>
                  <a:cubicBezTo>
                    <a:pt x="245" y="60"/>
                    <a:pt x="247" y="60"/>
                    <a:pt x="248" y="60"/>
                  </a:cubicBezTo>
                  <a:lnTo>
                    <a:pt x="244" y="67"/>
                  </a:lnTo>
                  <a:cubicBezTo>
                    <a:pt x="243" y="67"/>
                    <a:pt x="243" y="67"/>
                    <a:pt x="242" y="67"/>
                  </a:cubicBezTo>
                  <a:cubicBezTo>
                    <a:pt x="241" y="68"/>
                    <a:pt x="241" y="69"/>
                    <a:pt x="242" y="69"/>
                  </a:cubicBezTo>
                  <a:cubicBezTo>
                    <a:pt x="242" y="70"/>
                    <a:pt x="242" y="70"/>
                    <a:pt x="242" y="70"/>
                  </a:cubicBezTo>
                  <a:lnTo>
                    <a:pt x="225" y="93"/>
                  </a:lnTo>
                  <a:cubicBezTo>
                    <a:pt x="224" y="91"/>
                    <a:pt x="223" y="90"/>
                    <a:pt x="222" y="89"/>
                  </a:cubicBezTo>
                  <a:lnTo>
                    <a:pt x="243" y="59"/>
                  </a:lnTo>
                  <a:close/>
                  <a:moveTo>
                    <a:pt x="246" y="70"/>
                  </a:moveTo>
                  <a:cubicBezTo>
                    <a:pt x="247" y="70"/>
                    <a:pt x="249" y="70"/>
                    <a:pt x="251" y="70"/>
                  </a:cubicBezTo>
                  <a:lnTo>
                    <a:pt x="231" y="99"/>
                  </a:lnTo>
                  <a:cubicBezTo>
                    <a:pt x="230" y="97"/>
                    <a:pt x="229" y="96"/>
                    <a:pt x="228" y="95"/>
                  </a:cubicBezTo>
                  <a:lnTo>
                    <a:pt x="246" y="70"/>
                  </a:lnTo>
                  <a:close/>
                  <a:moveTo>
                    <a:pt x="252" y="61"/>
                  </a:moveTo>
                  <a:cubicBezTo>
                    <a:pt x="254" y="61"/>
                    <a:pt x="256" y="62"/>
                    <a:pt x="258" y="62"/>
                  </a:cubicBezTo>
                  <a:cubicBezTo>
                    <a:pt x="255" y="63"/>
                    <a:pt x="252" y="63"/>
                    <a:pt x="250" y="64"/>
                  </a:cubicBezTo>
                  <a:lnTo>
                    <a:pt x="252" y="61"/>
                  </a:lnTo>
                  <a:close/>
                  <a:moveTo>
                    <a:pt x="255" y="71"/>
                  </a:moveTo>
                  <a:cubicBezTo>
                    <a:pt x="256" y="71"/>
                    <a:pt x="258" y="71"/>
                    <a:pt x="260" y="71"/>
                  </a:cubicBezTo>
                  <a:lnTo>
                    <a:pt x="236" y="105"/>
                  </a:lnTo>
                  <a:cubicBezTo>
                    <a:pt x="235" y="104"/>
                    <a:pt x="234" y="103"/>
                    <a:pt x="233" y="101"/>
                  </a:cubicBezTo>
                  <a:lnTo>
                    <a:pt x="255" y="71"/>
                  </a:lnTo>
                  <a:close/>
                  <a:moveTo>
                    <a:pt x="264" y="71"/>
                  </a:moveTo>
                  <a:cubicBezTo>
                    <a:pt x="266" y="71"/>
                    <a:pt x="267" y="72"/>
                    <a:pt x="269" y="72"/>
                  </a:cubicBezTo>
                  <a:lnTo>
                    <a:pt x="240" y="113"/>
                  </a:lnTo>
                  <a:cubicBezTo>
                    <a:pt x="239" y="111"/>
                    <a:pt x="238" y="110"/>
                    <a:pt x="237" y="108"/>
                  </a:cubicBezTo>
                  <a:lnTo>
                    <a:pt x="264" y="71"/>
                  </a:lnTo>
                  <a:close/>
                  <a:moveTo>
                    <a:pt x="273" y="72"/>
                  </a:moveTo>
                  <a:cubicBezTo>
                    <a:pt x="275" y="72"/>
                    <a:pt x="277" y="72"/>
                    <a:pt x="278" y="72"/>
                  </a:cubicBezTo>
                  <a:lnTo>
                    <a:pt x="243" y="121"/>
                  </a:lnTo>
                  <a:cubicBezTo>
                    <a:pt x="243" y="120"/>
                    <a:pt x="242" y="118"/>
                    <a:pt x="241" y="116"/>
                  </a:cubicBezTo>
                  <a:lnTo>
                    <a:pt x="273" y="72"/>
                  </a:lnTo>
                  <a:close/>
                  <a:moveTo>
                    <a:pt x="262" y="100"/>
                  </a:moveTo>
                  <a:cubicBezTo>
                    <a:pt x="264" y="101"/>
                    <a:pt x="265" y="102"/>
                    <a:pt x="266" y="103"/>
                  </a:cubicBezTo>
                  <a:lnTo>
                    <a:pt x="246" y="131"/>
                  </a:lnTo>
                  <a:cubicBezTo>
                    <a:pt x="246" y="129"/>
                    <a:pt x="245" y="127"/>
                    <a:pt x="245" y="125"/>
                  </a:cubicBezTo>
                  <a:lnTo>
                    <a:pt x="262" y="100"/>
                  </a:lnTo>
                  <a:close/>
                  <a:moveTo>
                    <a:pt x="282" y="72"/>
                  </a:moveTo>
                  <a:cubicBezTo>
                    <a:pt x="284" y="72"/>
                    <a:pt x="286" y="73"/>
                    <a:pt x="288" y="73"/>
                  </a:cubicBezTo>
                  <a:lnTo>
                    <a:pt x="268" y="100"/>
                  </a:lnTo>
                  <a:cubicBezTo>
                    <a:pt x="267" y="100"/>
                    <a:pt x="265" y="100"/>
                    <a:pt x="263" y="100"/>
                  </a:cubicBezTo>
                  <a:lnTo>
                    <a:pt x="282" y="72"/>
                  </a:lnTo>
                  <a:close/>
                  <a:moveTo>
                    <a:pt x="292" y="73"/>
                  </a:moveTo>
                  <a:cubicBezTo>
                    <a:pt x="294" y="73"/>
                    <a:pt x="296" y="72"/>
                    <a:pt x="297" y="72"/>
                  </a:cubicBezTo>
                  <a:cubicBezTo>
                    <a:pt x="297" y="72"/>
                    <a:pt x="297" y="72"/>
                    <a:pt x="298" y="72"/>
                  </a:cubicBezTo>
                  <a:lnTo>
                    <a:pt x="279" y="99"/>
                  </a:lnTo>
                  <a:cubicBezTo>
                    <a:pt x="277" y="99"/>
                    <a:pt x="275" y="99"/>
                    <a:pt x="273" y="99"/>
                  </a:cubicBezTo>
                  <a:lnTo>
                    <a:pt x="292" y="73"/>
                  </a:lnTo>
                  <a:close/>
                  <a:moveTo>
                    <a:pt x="302" y="73"/>
                  </a:moveTo>
                  <a:cubicBezTo>
                    <a:pt x="303" y="73"/>
                    <a:pt x="305" y="73"/>
                    <a:pt x="306" y="73"/>
                  </a:cubicBezTo>
                  <a:lnTo>
                    <a:pt x="299" y="84"/>
                  </a:lnTo>
                  <a:cubicBezTo>
                    <a:pt x="293" y="85"/>
                    <a:pt x="292" y="89"/>
                    <a:pt x="291" y="90"/>
                  </a:cubicBezTo>
                  <a:cubicBezTo>
                    <a:pt x="289" y="95"/>
                    <a:pt x="287" y="96"/>
                    <a:pt x="284" y="98"/>
                  </a:cubicBezTo>
                  <a:cubicBezTo>
                    <a:pt x="284" y="98"/>
                    <a:pt x="284" y="98"/>
                    <a:pt x="284" y="98"/>
                  </a:cubicBezTo>
                  <a:lnTo>
                    <a:pt x="302" y="73"/>
                  </a:lnTo>
                  <a:close/>
                  <a:moveTo>
                    <a:pt x="310" y="74"/>
                  </a:moveTo>
                  <a:cubicBezTo>
                    <a:pt x="311" y="75"/>
                    <a:pt x="313" y="75"/>
                    <a:pt x="314" y="76"/>
                  </a:cubicBezTo>
                  <a:lnTo>
                    <a:pt x="310" y="83"/>
                  </a:lnTo>
                  <a:cubicBezTo>
                    <a:pt x="308" y="83"/>
                    <a:pt x="306" y="83"/>
                    <a:pt x="304" y="83"/>
                  </a:cubicBezTo>
                  <a:lnTo>
                    <a:pt x="310" y="74"/>
                  </a:lnTo>
                  <a:close/>
                  <a:moveTo>
                    <a:pt x="325" y="81"/>
                  </a:moveTo>
                  <a:cubicBezTo>
                    <a:pt x="326" y="81"/>
                    <a:pt x="326" y="82"/>
                    <a:pt x="327" y="82"/>
                  </a:cubicBezTo>
                  <a:cubicBezTo>
                    <a:pt x="326" y="82"/>
                    <a:pt x="325" y="82"/>
                    <a:pt x="323" y="82"/>
                  </a:cubicBezTo>
                  <a:lnTo>
                    <a:pt x="325" y="81"/>
                  </a:lnTo>
                  <a:close/>
                  <a:moveTo>
                    <a:pt x="319" y="77"/>
                  </a:moveTo>
                  <a:cubicBezTo>
                    <a:pt x="320" y="78"/>
                    <a:pt x="321" y="78"/>
                    <a:pt x="322" y="79"/>
                  </a:cubicBezTo>
                  <a:lnTo>
                    <a:pt x="319" y="82"/>
                  </a:lnTo>
                  <a:cubicBezTo>
                    <a:pt x="318" y="82"/>
                    <a:pt x="317" y="82"/>
                    <a:pt x="315" y="82"/>
                  </a:cubicBezTo>
                  <a:lnTo>
                    <a:pt x="319" y="77"/>
                  </a:lnTo>
                  <a:close/>
                  <a:moveTo>
                    <a:pt x="269" y="104"/>
                  </a:moveTo>
                  <a:cubicBezTo>
                    <a:pt x="271" y="105"/>
                    <a:pt x="272" y="105"/>
                    <a:pt x="274" y="106"/>
                  </a:cubicBezTo>
                  <a:lnTo>
                    <a:pt x="247" y="143"/>
                  </a:lnTo>
                  <a:cubicBezTo>
                    <a:pt x="247" y="140"/>
                    <a:pt x="247" y="138"/>
                    <a:pt x="247" y="136"/>
                  </a:cubicBezTo>
                  <a:lnTo>
                    <a:pt x="269" y="104"/>
                  </a:lnTo>
                  <a:close/>
                  <a:moveTo>
                    <a:pt x="277" y="107"/>
                  </a:moveTo>
                  <a:cubicBezTo>
                    <a:pt x="278" y="108"/>
                    <a:pt x="280" y="109"/>
                    <a:pt x="281" y="109"/>
                  </a:cubicBezTo>
                  <a:lnTo>
                    <a:pt x="273" y="120"/>
                  </a:lnTo>
                  <a:cubicBezTo>
                    <a:pt x="271" y="121"/>
                    <a:pt x="269" y="122"/>
                    <a:pt x="267" y="123"/>
                  </a:cubicBezTo>
                  <a:cubicBezTo>
                    <a:pt x="268" y="123"/>
                    <a:pt x="269" y="124"/>
                    <a:pt x="270" y="124"/>
                  </a:cubicBezTo>
                  <a:lnTo>
                    <a:pt x="247" y="157"/>
                  </a:lnTo>
                  <a:cubicBezTo>
                    <a:pt x="247" y="154"/>
                    <a:pt x="248" y="151"/>
                    <a:pt x="248" y="148"/>
                  </a:cubicBezTo>
                  <a:lnTo>
                    <a:pt x="277" y="107"/>
                  </a:lnTo>
                  <a:close/>
                  <a:moveTo>
                    <a:pt x="284" y="111"/>
                  </a:moveTo>
                  <a:cubicBezTo>
                    <a:pt x="285" y="112"/>
                    <a:pt x="286" y="113"/>
                    <a:pt x="287" y="114"/>
                  </a:cubicBezTo>
                  <a:lnTo>
                    <a:pt x="285" y="117"/>
                  </a:lnTo>
                  <a:cubicBezTo>
                    <a:pt x="283" y="117"/>
                    <a:pt x="281" y="118"/>
                    <a:pt x="278" y="118"/>
                  </a:cubicBezTo>
                  <a:lnTo>
                    <a:pt x="284" y="111"/>
                  </a:lnTo>
                  <a:close/>
                  <a:moveTo>
                    <a:pt x="273" y="126"/>
                  </a:moveTo>
                  <a:cubicBezTo>
                    <a:pt x="275" y="127"/>
                    <a:pt x="276" y="128"/>
                    <a:pt x="277" y="128"/>
                  </a:cubicBezTo>
                  <a:lnTo>
                    <a:pt x="240" y="180"/>
                  </a:lnTo>
                  <a:cubicBezTo>
                    <a:pt x="242" y="175"/>
                    <a:pt x="244" y="170"/>
                    <a:pt x="246" y="165"/>
                  </a:cubicBezTo>
                  <a:lnTo>
                    <a:pt x="273" y="126"/>
                  </a:lnTo>
                  <a:close/>
                  <a:moveTo>
                    <a:pt x="279" y="131"/>
                  </a:moveTo>
                  <a:cubicBezTo>
                    <a:pt x="281" y="132"/>
                    <a:pt x="282" y="133"/>
                    <a:pt x="283" y="134"/>
                  </a:cubicBezTo>
                  <a:lnTo>
                    <a:pt x="195" y="257"/>
                  </a:lnTo>
                  <a:cubicBezTo>
                    <a:pt x="196" y="254"/>
                    <a:pt x="197" y="250"/>
                    <a:pt x="197" y="246"/>
                  </a:cubicBezTo>
                  <a:lnTo>
                    <a:pt x="279" y="131"/>
                  </a:lnTo>
                  <a:close/>
                  <a:moveTo>
                    <a:pt x="285" y="137"/>
                  </a:moveTo>
                  <a:cubicBezTo>
                    <a:pt x="286" y="138"/>
                    <a:pt x="286" y="139"/>
                    <a:pt x="287" y="139"/>
                  </a:cubicBezTo>
                  <a:cubicBezTo>
                    <a:pt x="288" y="140"/>
                    <a:pt x="288" y="140"/>
                    <a:pt x="288" y="140"/>
                  </a:cubicBezTo>
                  <a:lnTo>
                    <a:pt x="190" y="277"/>
                  </a:lnTo>
                  <a:cubicBezTo>
                    <a:pt x="190" y="275"/>
                    <a:pt x="190" y="272"/>
                    <a:pt x="191" y="269"/>
                  </a:cubicBezTo>
                  <a:cubicBezTo>
                    <a:pt x="191" y="269"/>
                    <a:pt x="191" y="269"/>
                    <a:pt x="191" y="269"/>
                  </a:cubicBezTo>
                  <a:lnTo>
                    <a:pt x="285" y="137"/>
                  </a:lnTo>
                  <a:close/>
                  <a:moveTo>
                    <a:pt x="291" y="142"/>
                  </a:moveTo>
                  <a:cubicBezTo>
                    <a:pt x="292" y="143"/>
                    <a:pt x="293" y="143"/>
                    <a:pt x="294" y="144"/>
                  </a:cubicBezTo>
                  <a:lnTo>
                    <a:pt x="279" y="166"/>
                  </a:lnTo>
                  <a:cubicBezTo>
                    <a:pt x="277" y="166"/>
                    <a:pt x="276" y="165"/>
                    <a:pt x="274" y="165"/>
                  </a:cubicBezTo>
                  <a:lnTo>
                    <a:pt x="291" y="142"/>
                  </a:lnTo>
                  <a:close/>
                  <a:moveTo>
                    <a:pt x="297" y="146"/>
                  </a:moveTo>
                  <a:cubicBezTo>
                    <a:pt x="299" y="147"/>
                    <a:pt x="300" y="147"/>
                    <a:pt x="302" y="148"/>
                  </a:cubicBezTo>
                  <a:lnTo>
                    <a:pt x="287" y="168"/>
                  </a:lnTo>
                  <a:cubicBezTo>
                    <a:pt x="285" y="168"/>
                    <a:pt x="284" y="168"/>
                    <a:pt x="282" y="167"/>
                  </a:cubicBezTo>
                  <a:lnTo>
                    <a:pt x="297" y="146"/>
                  </a:lnTo>
                  <a:close/>
                  <a:moveTo>
                    <a:pt x="305" y="149"/>
                  </a:moveTo>
                  <a:cubicBezTo>
                    <a:pt x="306" y="150"/>
                    <a:pt x="307" y="151"/>
                    <a:pt x="309" y="151"/>
                  </a:cubicBezTo>
                  <a:lnTo>
                    <a:pt x="296" y="170"/>
                  </a:lnTo>
                  <a:cubicBezTo>
                    <a:pt x="294" y="170"/>
                    <a:pt x="292" y="169"/>
                    <a:pt x="290" y="169"/>
                  </a:cubicBezTo>
                  <a:lnTo>
                    <a:pt x="305" y="149"/>
                  </a:lnTo>
                  <a:close/>
                  <a:moveTo>
                    <a:pt x="312" y="153"/>
                  </a:moveTo>
                  <a:cubicBezTo>
                    <a:pt x="313" y="154"/>
                    <a:pt x="314" y="154"/>
                    <a:pt x="316" y="155"/>
                  </a:cubicBezTo>
                  <a:cubicBezTo>
                    <a:pt x="316" y="155"/>
                    <a:pt x="316" y="155"/>
                    <a:pt x="316" y="155"/>
                  </a:cubicBezTo>
                  <a:lnTo>
                    <a:pt x="305" y="170"/>
                  </a:lnTo>
                  <a:cubicBezTo>
                    <a:pt x="305" y="170"/>
                    <a:pt x="304" y="170"/>
                    <a:pt x="304" y="170"/>
                  </a:cubicBezTo>
                  <a:cubicBezTo>
                    <a:pt x="303" y="170"/>
                    <a:pt x="301" y="170"/>
                    <a:pt x="299" y="170"/>
                  </a:cubicBezTo>
                  <a:lnTo>
                    <a:pt x="312" y="153"/>
                  </a:lnTo>
                  <a:close/>
                  <a:moveTo>
                    <a:pt x="318" y="157"/>
                  </a:moveTo>
                  <a:cubicBezTo>
                    <a:pt x="320" y="158"/>
                    <a:pt x="321" y="159"/>
                    <a:pt x="322" y="160"/>
                  </a:cubicBezTo>
                  <a:lnTo>
                    <a:pt x="314" y="170"/>
                  </a:lnTo>
                  <a:cubicBezTo>
                    <a:pt x="313" y="170"/>
                    <a:pt x="311" y="170"/>
                    <a:pt x="309" y="170"/>
                  </a:cubicBezTo>
                  <a:lnTo>
                    <a:pt x="318" y="157"/>
                  </a:lnTo>
                  <a:close/>
                  <a:moveTo>
                    <a:pt x="325" y="162"/>
                  </a:moveTo>
                  <a:cubicBezTo>
                    <a:pt x="326" y="163"/>
                    <a:pt x="327" y="164"/>
                    <a:pt x="328" y="165"/>
                  </a:cubicBezTo>
                  <a:lnTo>
                    <a:pt x="323" y="172"/>
                  </a:lnTo>
                  <a:cubicBezTo>
                    <a:pt x="322" y="171"/>
                    <a:pt x="320" y="171"/>
                    <a:pt x="318" y="171"/>
                  </a:cubicBezTo>
                  <a:lnTo>
                    <a:pt x="325" y="162"/>
                  </a:lnTo>
                  <a:close/>
                  <a:moveTo>
                    <a:pt x="330" y="168"/>
                  </a:moveTo>
                  <a:cubicBezTo>
                    <a:pt x="331" y="171"/>
                    <a:pt x="332" y="174"/>
                    <a:pt x="333" y="178"/>
                  </a:cubicBezTo>
                  <a:cubicBezTo>
                    <a:pt x="331" y="176"/>
                    <a:pt x="329" y="175"/>
                    <a:pt x="326" y="173"/>
                  </a:cubicBezTo>
                  <a:lnTo>
                    <a:pt x="330" y="168"/>
                  </a:lnTo>
                  <a:close/>
                  <a:moveTo>
                    <a:pt x="273" y="167"/>
                  </a:moveTo>
                  <a:cubicBezTo>
                    <a:pt x="273" y="169"/>
                    <a:pt x="274" y="171"/>
                    <a:pt x="274" y="173"/>
                  </a:cubicBezTo>
                  <a:lnTo>
                    <a:pt x="270" y="179"/>
                  </a:lnTo>
                  <a:cubicBezTo>
                    <a:pt x="268" y="178"/>
                    <a:pt x="267" y="178"/>
                    <a:pt x="265" y="177"/>
                  </a:cubicBezTo>
                  <a:lnTo>
                    <a:pt x="273" y="167"/>
                  </a:lnTo>
                  <a:close/>
                  <a:moveTo>
                    <a:pt x="276" y="176"/>
                  </a:moveTo>
                  <a:cubicBezTo>
                    <a:pt x="276" y="179"/>
                    <a:pt x="277" y="181"/>
                    <a:pt x="278" y="183"/>
                  </a:cubicBezTo>
                  <a:cubicBezTo>
                    <a:pt x="276" y="183"/>
                    <a:pt x="274" y="182"/>
                    <a:pt x="273" y="181"/>
                  </a:cubicBezTo>
                  <a:lnTo>
                    <a:pt x="276" y="176"/>
                  </a:lnTo>
                  <a:close/>
                  <a:moveTo>
                    <a:pt x="264" y="179"/>
                  </a:moveTo>
                  <a:cubicBezTo>
                    <a:pt x="265" y="180"/>
                    <a:pt x="266" y="182"/>
                    <a:pt x="266" y="184"/>
                  </a:cubicBezTo>
                  <a:lnTo>
                    <a:pt x="246" y="213"/>
                  </a:lnTo>
                  <a:cubicBezTo>
                    <a:pt x="244" y="212"/>
                    <a:pt x="242" y="211"/>
                    <a:pt x="241" y="211"/>
                  </a:cubicBezTo>
                  <a:lnTo>
                    <a:pt x="264" y="179"/>
                  </a:lnTo>
                  <a:close/>
                  <a:moveTo>
                    <a:pt x="268" y="188"/>
                  </a:moveTo>
                  <a:cubicBezTo>
                    <a:pt x="268" y="190"/>
                    <a:pt x="269" y="192"/>
                    <a:pt x="269" y="193"/>
                  </a:cubicBezTo>
                  <a:lnTo>
                    <a:pt x="252" y="218"/>
                  </a:lnTo>
                  <a:cubicBezTo>
                    <a:pt x="251" y="217"/>
                    <a:pt x="249" y="216"/>
                    <a:pt x="248" y="215"/>
                  </a:cubicBezTo>
                  <a:lnTo>
                    <a:pt x="268" y="188"/>
                  </a:lnTo>
                  <a:close/>
                  <a:moveTo>
                    <a:pt x="270" y="198"/>
                  </a:moveTo>
                  <a:cubicBezTo>
                    <a:pt x="271" y="200"/>
                    <a:pt x="271" y="202"/>
                    <a:pt x="271" y="204"/>
                  </a:cubicBezTo>
                  <a:lnTo>
                    <a:pt x="257" y="224"/>
                  </a:lnTo>
                  <a:cubicBezTo>
                    <a:pt x="256" y="223"/>
                    <a:pt x="255" y="222"/>
                    <a:pt x="254" y="220"/>
                  </a:cubicBezTo>
                  <a:lnTo>
                    <a:pt x="270" y="198"/>
                  </a:lnTo>
                  <a:close/>
                  <a:moveTo>
                    <a:pt x="272" y="209"/>
                  </a:moveTo>
                  <a:cubicBezTo>
                    <a:pt x="272" y="211"/>
                    <a:pt x="272" y="213"/>
                    <a:pt x="272" y="216"/>
                  </a:cubicBezTo>
                  <a:cubicBezTo>
                    <a:pt x="272" y="216"/>
                    <a:pt x="272" y="216"/>
                    <a:pt x="272" y="216"/>
                  </a:cubicBezTo>
                  <a:lnTo>
                    <a:pt x="262" y="231"/>
                  </a:lnTo>
                  <a:cubicBezTo>
                    <a:pt x="261" y="230"/>
                    <a:pt x="260" y="228"/>
                    <a:pt x="259" y="227"/>
                  </a:cubicBezTo>
                  <a:lnTo>
                    <a:pt x="272" y="209"/>
                  </a:lnTo>
                  <a:close/>
                  <a:moveTo>
                    <a:pt x="273" y="221"/>
                  </a:moveTo>
                  <a:cubicBezTo>
                    <a:pt x="273" y="223"/>
                    <a:pt x="273" y="225"/>
                    <a:pt x="274" y="227"/>
                  </a:cubicBezTo>
                  <a:lnTo>
                    <a:pt x="266" y="238"/>
                  </a:lnTo>
                  <a:cubicBezTo>
                    <a:pt x="266" y="238"/>
                    <a:pt x="265" y="237"/>
                    <a:pt x="265" y="237"/>
                  </a:cubicBezTo>
                  <a:cubicBezTo>
                    <a:pt x="265" y="236"/>
                    <a:pt x="264" y="235"/>
                    <a:pt x="263" y="234"/>
                  </a:cubicBezTo>
                  <a:lnTo>
                    <a:pt x="273" y="221"/>
                  </a:lnTo>
                  <a:close/>
                  <a:moveTo>
                    <a:pt x="275" y="232"/>
                  </a:moveTo>
                  <a:cubicBezTo>
                    <a:pt x="275" y="233"/>
                    <a:pt x="276" y="235"/>
                    <a:pt x="277" y="237"/>
                  </a:cubicBezTo>
                  <a:lnTo>
                    <a:pt x="272" y="244"/>
                  </a:lnTo>
                  <a:cubicBezTo>
                    <a:pt x="270" y="243"/>
                    <a:pt x="269" y="242"/>
                    <a:pt x="268" y="241"/>
                  </a:cubicBezTo>
                  <a:lnTo>
                    <a:pt x="275" y="232"/>
                  </a:lnTo>
                  <a:close/>
                  <a:moveTo>
                    <a:pt x="278" y="240"/>
                  </a:moveTo>
                  <a:cubicBezTo>
                    <a:pt x="280" y="242"/>
                    <a:pt x="281" y="244"/>
                    <a:pt x="283" y="246"/>
                  </a:cubicBezTo>
                  <a:cubicBezTo>
                    <a:pt x="280" y="246"/>
                    <a:pt x="277" y="246"/>
                    <a:pt x="275" y="245"/>
                  </a:cubicBezTo>
                  <a:lnTo>
                    <a:pt x="278" y="240"/>
                  </a:lnTo>
                  <a:close/>
                  <a:moveTo>
                    <a:pt x="240" y="212"/>
                  </a:moveTo>
                  <a:cubicBezTo>
                    <a:pt x="240" y="215"/>
                    <a:pt x="240" y="217"/>
                    <a:pt x="241" y="220"/>
                  </a:cubicBezTo>
                  <a:lnTo>
                    <a:pt x="233" y="231"/>
                  </a:lnTo>
                  <a:cubicBezTo>
                    <a:pt x="232" y="230"/>
                    <a:pt x="230" y="229"/>
                    <a:pt x="229" y="228"/>
                  </a:cubicBezTo>
                  <a:lnTo>
                    <a:pt x="240" y="212"/>
                  </a:lnTo>
                  <a:close/>
                  <a:moveTo>
                    <a:pt x="241" y="225"/>
                  </a:moveTo>
                  <a:cubicBezTo>
                    <a:pt x="241" y="231"/>
                    <a:pt x="240" y="236"/>
                    <a:pt x="236" y="239"/>
                  </a:cubicBezTo>
                  <a:cubicBezTo>
                    <a:pt x="236" y="237"/>
                    <a:pt x="235" y="236"/>
                    <a:pt x="234" y="234"/>
                  </a:cubicBezTo>
                  <a:lnTo>
                    <a:pt x="241" y="225"/>
                  </a:lnTo>
                  <a:close/>
                  <a:moveTo>
                    <a:pt x="227" y="231"/>
                  </a:moveTo>
                  <a:cubicBezTo>
                    <a:pt x="227" y="233"/>
                    <a:pt x="227" y="236"/>
                    <a:pt x="227" y="239"/>
                  </a:cubicBezTo>
                  <a:lnTo>
                    <a:pt x="192" y="288"/>
                  </a:lnTo>
                  <a:cubicBezTo>
                    <a:pt x="191" y="286"/>
                    <a:pt x="191" y="284"/>
                    <a:pt x="191" y="282"/>
                  </a:cubicBezTo>
                  <a:lnTo>
                    <a:pt x="227" y="231"/>
                  </a:lnTo>
                  <a:close/>
                  <a:moveTo>
                    <a:pt x="225" y="247"/>
                  </a:moveTo>
                  <a:cubicBezTo>
                    <a:pt x="225" y="248"/>
                    <a:pt x="225" y="250"/>
                    <a:pt x="224" y="251"/>
                  </a:cubicBezTo>
                  <a:cubicBezTo>
                    <a:pt x="222" y="257"/>
                    <a:pt x="220" y="261"/>
                    <a:pt x="218" y="265"/>
                  </a:cubicBezTo>
                  <a:lnTo>
                    <a:pt x="197" y="295"/>
                  </a:lnTo>
                  <a:cubicBezTo>
                    <a:pt x="195" y="294"/>
                    <a:pt x="195" y="293"/>
                    <a:pt x="194" y="291"/>
                  </a:cubicBezTo>
                  <a:lnTo>
                    <a:pt x="225" y="247"/>
                  </a:lnTo>
                  <a:close/>
                  <a:moveTo>
                    <a:pt x="215" y="275"/>
                  </a:moveTo>
                  <a:cubicBezTo>
                    <a:pt x="214" y="278"/>
                    <a:pt x="214" y="282"/>
                    <a:pt x="214" y="284"/>
                  </a:cubicBezTo>
                  <a:lnTo>
                    <a:pt x="203" y="299"/>
                  </a:lnTo>
                  <a:cubicBezTo>
                    <a:pt x="203" y="299"/>
                    <a:pt x="203" y="299"/>
                    <a:pt x="202" y="299"/>
                  </a:cubicBezTo>
                  <a:cubicBezTo>
                    <a:pt x="201" y="298"/>
                    <a:pt x="200" y="298"/>
                    <a:pt x="199" y="297"/>
                  </a:cubicBezTo>
                  <a:lnTo>
                    <a:pt x="215" y="275"/>
                  </a:lnTo>
                  <a:close/>
                  <a:moveTo>
                    <a:pt x="214" y="290"/>
                  </a:moveTo>
                  <a:cubicBezTo>
                    <a:pt x="214" y="292"/>
                    <a:pt x="214" y="293"/>
                    <a:pt x="214" y="294"/>
                  </a:cubicBezTo>
                  <a:cubicBezTo>
                    <a:pt x="214" y="295"/>
                    <a:pt x="214" y="302"/>
                    <a:pt x="214" y="303"/>
                  </a:cubicBezTo>
                  <a:cubicBezTo>
                    <a:pt x="211" y="302"/>
                    <a:pt x="209" y="301"/>
                    <a:pt x="207" y="300"/>
                  </a:cubicBezTo>
                  <a:lnTo>
                    <a:pt x="214" y="290"/>
                  </a:lnTo>
                  <a:close/>
                  <a:moveTo>
                    <a:pt x="224" y="202"/>
                  </a:moveTo>
                  <a:lnTo>
                    <a:pt x="196" y="242"/>
                  </a:lnTo>
                  <a:cubicBezTo>
                    <a:pt x="193" y="242"/>
                    <a:pt x="190" y="245"/>
                    <a:pt x="186" y="248"/>
                  </a:cubicBezTo>
                  <a:lnTo>
                    <a:pt x="211" y="213"/>
                  </a:lnTo>
                  <a:cubicBezTo>
                    <a:pt x="216" y="210"/>
                    <a:pt x="220" y="206"/>
                    <a:pt x="224" y="202"/>
                  </a:cubicBezTo>
                  <a:close/>
                  <a:moveTo>
                    <a:pt x="204" y="217"/>
                  </a:moveTo>
                  <a:lnTo>
                    <a:pt x="169" y="266"/>
                  </a:lnTo>
                  <a:cubicBezTo>
                    <a:pt x="168" y="267"/>
                    <a:pt x="167" y="268"/>
                    <a:pt x="167" y="269"/>
                  </a:cubicBezTo>
                  <a:cubicBezTo>
                    <a:pt x="167" y="266"/>
                    <a:pt x="167" y="263"/>
                    <a:pt x="167" y="261"/>
                  </a:cubicBezTo>
                  <a:lnTo>
                    <a:pt x="196" y="221"/>
                  </a:lnTo>
                  <a:cubicBezTo>
                    <a:pt x="199" y="219"/>
                    <a:pt x="202" y="218"/>
                    <a:pt x="204" y="217"/>
                  </a:cubicBezTo>
                  <a:close/>
                  <a:moveTo>
                    <a:pt x="191" y="222"/>
                  </a:moveTo>
                  <a:lnTo>
                    <a:pt x="169" y="252"/>
                  </a:lnTo>
                  <a:cubicBezTo>
                    <a:pt x="171" y="247"/>
                    <a:pt x="173" y="243"/>
                    <a:pt x="176" y="239"/>
                  </a:cubicBezTo>
                  <a:cubicBezTo>
                    <a:pt x="175" y="239"/>
                    <a:pt x="175" y="238"/>
                    <a:pt x="174" y="238"/>
                  </a:cubicBezTo>
                  <a:lnTo>
                    <a:pt x="184" y="224"/>
                  </a:lnTo>
                  <a:cubicBezTo>
                    <a:pt x="186" y="224"/>
                    <a:pt x="188" y="223"/>
                    <a:pt x="191" y="222"/>
                  </a:cubicBezTo>
                  <a:close/>
                  <a:moveTo>
                    <a:pt x="179" y="225"/>
                  </a:moveTo>
                  <a:lnTo>
                    <a:pt x="170" y="238"/>
                  </a:lnTo>
                  <a:cubicBezTo>
                    <a:pt x="167" y="238"/>
                    <a:pt x="165" y="239"/>
                    <a:pt x="163" y="240"/>
                  </a:cubicBezTo>
                  <a:lnTo>
                    <a:pt x="173" y="226"/>
                  </a:lnTo>
                  <a:cubicBezTo>
                    <a:pt x="175" y="226"/>
                    <a:pt x="177" y="225"/>
                    <a:pt x="179" y="225"/>
                  </a:cubicBezTo>
                  <a:close/>
                  <a:moveTo>
                    <a:pt x="169" y="226"/>
                  </a:moveTo>
                  <a:lnTo>
                    <a:pt x="155" y="245"/>
                  </a:lnTo>
                  <a:cubicBezTo>
                    <a:pt x="151" y="249"/>
                    <a:pt x="146" y="254"/>
                    <a:pt x="141" y="259"/>
                  </a:cubicBezTo>
                  <a:cubicBezTo>
                    <a:pt x="140" y="260"/>
                    <a:pt x="139" y="260"/>
                    <a:pt x="138" y="261"/>
                  </a:cubicBezTo>
                  <a:lnTo>
                    <a:pt x="163" y="226"/>
                  </a:lnTo>
                  <a:cubicBezTo>
                    <a:pt x="164" y="226"/>
                    <a:pt x="166" y="226"/>
                    <a:pt x="167" y="226"/>
                  </a:cubicBezTo>
                  <a:cubicBezTo>
                    <a:pt x="168" y="226"/>
                    <a:pt x="168" y="226"/>
                    <a:pt x="169" y="226"/>
                  </a:cubicBezTo>
                  <a:close/>
                  <a:moveTo>
                    <a:pt x="159" y="226"/>
                  </a:moveTo>
                  <a:lnTo>
                    <a:pt x="130" y="266"/>
                  </a:lnTo>
                  <a:cubicBezTo>
                    <a:pt x="128" y="268"/>
                    <a:pt x="125" y="269"/>
                    <a:pt x="122" y="271"/>
                  </a:cubicBezTo>
                  <a:lnTo>
                    <a:pt x="154" y="225"/>
                  </a:lnTo>
                  <a:cubicBezTo>
                    <a:pt x="156" y="226"/>
                    <a:pt x="157" y="226"/>
                    <a:pt x="159" y="226"/>
                  </a:cubicBezTo>
                  <a:close/>
                  <a:moveTo>
                    <a:pt x="150" y="225"/>
                  </a:moveTo>
                  <a:lnTo>
                    <a:pt x="116" y="273"/>
                  </a:lnTo>
                  <a:cubicBezTo>
                    <a:pt x="114" y="273"/>
                    <a:pt x="112" y="274"/>
                    <a:pt x="109" y="275"/>
                  </a:cubicBezTo>
                  <a:lnTo>
                    <a:pt x="146" y="224"/>
                  </a:lnTo>
                  <a:cubicBezTo>
                    <a:pt x="147" y="224"/>
                    <a:pt x="149" y="224"/>
                    <a:pt x="150" y="225"/>
                  </a:cubicBezTo>
                  <a:close/>
                  <a:moveTo>
                    <a:pt x="142" y="223"/>
                  </a:moveTo>
                  <a:lnTo>
                    <a:pt x="104" y="276"/>
                  </a:lnTo>
                  <a:cubicBezTo>
                    <a:pt x="102" y="276"/>
                    <a:pt x="100" y="276"/>
                    <a:pt x="98" y="276"/>
                  </a:cubicBezTo>
                  <a:lnTo>
                    <a:pt x="129" y="234"/>
                  </a:lnTo>
                  <a:cubicBezTo>
                    <a:pt x="131" y="233"/>
                    <a:pt x="133" y="232"/>
                    <a:pt x="135" y="231"/>
                  </a:cubicBezTo>
                  <a:cubicBezTo>
                    <a:pt x="134" y="230"/>
                    <a:pt x="132" y="230"/>
                    <a:pt x="131" y="230"/>
                  </a:cubicBezTo>
                  <a:lnTo>
                    <a:pt x="138" y="221"/>
                  </a:lnTo>
                  <a:cubicBezTo>
                    <a:pt x="139" y="222"/>
                    <a:pt x="141" y="222"/>
                    <a:pt x="142" y="223"/>
                  </a:cubicBezTo>
                  <a:close/>
                  <a:moveTo>
                    <a:pt x="94" y="277"/>
                  </a:moveTo>
                  <a:cubicBezTo>
                    <a:pt x="92" y="277"/>
                    <a:pt x="91" y="277"/>
                    <a:pt x="89" y="276"/>
                  </a:cubicBezTo>
                  <a:lnTo>
                    <a:pt x="97" y="265"/>
                  </a:lnTo>
                  <a:cubicBezTo>
                    <a:pt x="103" y="261"/>
                    <a:pt x="109" y="254"/>
                    <a:pt x="114" y="247"/>
                  </a:cubicBezTo>
                  <a:cubicBezTo>
                    <a:pt x="116" y="244"/>
                    <a:pt x="118" y="242"/>
                    <a:pt x="120" y="240"/>
                  </a:cubicBezTo>
                  <a:lnTo>
                    <a:pt x="94" y="277"/>
                  </a:lnTo>
                  <a:close/>
                  <a:moveTo>
                    <a:pt x="85" y="276"/>
                  </a:moveTo>
                  <a:cubicBezTo>
                    <a:pt x="84" y="275"/>
                    <a:pt x="82" y="275"/>
                    <a:pt x="80" y="275"/>
                  </a:cubicBezTo>
                  <a:lnTo>
                    <a:pt x="83" y="271"/>
                  </a:lnTo>
                  <a:cubicBezTo>
                    <a:pt x="86" y="270"/>
                    <a:pt x="88" y="270"/>
                    <a:pt x="90" y="269"/>
                  </a:cubicBezTo>
                  <a:lnTo>
                    <a:pt x="85" y="276"/>
                  </a:lnTo>
                  <a:close/>
                  <a:moveTo>
                    <a:pt x="77" y="273"/>
                  </a:moveTo>
                  <a:cubicBezTo>
                    <a:pt x="76" y="273"/>
                    <a:pt x="75" y="272"/>
                    <a:pt x="74" y="271"/>
                  </a:cubicBezTo>
                  <a:cubicBezTo>
                    <a:pt x="76" y="271"/>
                    <a:pt x="77" y="271"/>
                    <a:pt x="79" y="271"/>
                  </a:cubicBezTo>
                  <a:lnTo>
                    <a:pt x="77" y="273"/>
                  </a:lnTo>
                  <a:close/>
                  <a:moveTo>
                    <a:pt x="134" y="220"/>
                  </a:moveTo>
                  <a:lnTo>
                    <a:pt x="127" y="230"/>
                  </a:lnTo>
                  <a:cubicBezTo>
                    <a:pt x="125" y="230"/>
                    <a:pt x="123" y="230"/>
                    <a:pt x="121" y="231"/>
                  </a:cubicBezTo>
                  <a:lnTo>
                    <a:pt x="130" y="218"/>
                  </a:lnTo>
                  <a:cubicBezTo>
                    <a:pt x="132" y="219"/>
                    <a:pt x="133" y="220"/>
                    <a:pt x="134" y="220"/>
                  </a:cubicBezTo>
                  <a:close/>
                  <a:moveTo>
                    <a:pt x="127" y="217"/>
                  </a:moveTo>
                  <a:lnTo>
                    <a:pt x="116" y="232"/>
                  </a:lnTo>
                  <a:cubicBezTo>
                    <a:pt x="114" y="233"/>
                    <a:pt x="112" y="234"/>
                    <a:pt x="110" y="234"/>
                  </a:cubicBezTo>
                  <a:cubicBezTo>
                    <a:pt x="110" y="235"/>
                    <a:pt x="109" y="235"/>
                    <a:pt x="109" y="235"/>
                  </a:cubicBezTo>
                  <a:lnTo>
                    <a:pt x="123" y="215"/>
                  </a:lnTo>
                  <a:cubicBezTo>
                    <a:pt x="125" y="215"/>
                    <a:pt x="126" y="216"/>
                    <a:pt x="127" y="217"/>
                  </a:cubicBezTo>
                  <a:close/>
                  <a:moveTo>
                    <a:pt x="120" y="213"/>
                  </a:moveTo>
                  <a:lnTo>
                    <a:pt x="104" y="236"/>
                  </a:lnTo>
                  <a:cubicBezTo>
                    <a:pt x="101" y="237"/>
                    <a:pt x="99" y="237"/>
                    <a:pt x="97" y="238"/>
                  </a:cubicBezTo>
                  <a:lnTo>
                    <a:pt x="117" y="210"/>
                  </a:lnTo>
                  <a:cubicBezTo>
                    <a:pt x="118" y="211"/>
                    <a:pt x="119" y="212"/>
                    <a:pt x="120" y="213"/>
                  </a:cubicBezTo>
                  <a:close/>
                  <a:moveTo>
                    <a:pt x="114" y="208"/>
                  </a:moveTo>
                  <a:lnTo>
                    <a:pt x="93" y="238"/>
                  </a:lnTo>
                  <a:cubicBezTo>
                    <a:pt x="91" y="238"/>
                    <a:pt x="89" y="238"/>
                    <a:pt x="87" y="238"/>
                  </a:cubicBezTo>
                  <a:lnTo>
                    <a:pt x="111" y="205"/>
                  </a:lnTo>
                  <a:cubicBezTo>
                    <a:pt x="112" y="206"/>
                    <a:pt x="113" y="207"/>
                    <a:pt x="114" y="208"/>
                  </a:cubicBezTo>
                  <a:close/>
                  <a:moveTo>
                    <a:pt x="83" y="238"/>
                  </a:moveTo>
                  <a:cubicBezTo>
                    <a:pt x="81" y="238"/>
                    <a:pt x="80" y="238"/>
                    <a:pt x="78" y="237"/>
                  </a:cubicBezTo>
                  <a:lnTo>
                    <a:pt x="83" y="230"/>
                  </a:lnTo>
                  <a:cubicBezTo>
                    <a:pt x="86" y="229"/>
                    <a:pt x="89" y="227"/>
                    <a:pt x="91" y="225"/>
                  </a:cubicBezTo>
                  <a:cubicBezTo>
                    <a:pt x="92" y="223"/>
                    <a:pt x="94" y="221"/>
                    <a:pt x="96" y="220"/>
                  </a:cubicBezTo>
                  <a:lnTo>
                    <a:pt x="83" y="238"/>
                  </a:lnTo>
                  <a:close/>
                  <a:moveTo>
                    <a:pt x="75" y="236"/>
                  </a:moveTo>
                  <a:cubicBezTo>
                    <a:pt x="73" y="235"/>
                    <a:pt x="71" y="235"/>
                    <a:pt x="70" y="234"/>
                  </a:cubicBezTo>
                  <a:cubicBezTo>
                    <a:pt x="72" y="234"/>
                    <a:pt x="75" y="233"/>
                    <a:pt x="78" y="232"/>
                  </a:cubicBezTo>
                  <a:lnTo>
                    <a:pt x="75" y="236"/>
                  </a:lnTo>
                  <a:close/>
                  <a:moveTo>
                    <a:pt x="108" y="203"/>
                  </a:moveTo>
                  <a:lnTo>
                    <a:pt x="101" y="213"/>
                  </a:lnTo>
                  <a:cubicBezTo>
                    <a:pt x="100" y="212"/>
                    <a:pt x="98" y="212"/>
                    <a:pt x="97" y="211"/>
                  </a:cubicBezTo>
                  <a:lnTo>
                    <a:pt x="105" y="200"/>
                  </a:lnTo>
                  <a:cubicBezTo>
                    <a:pt x="106" y="201"/>
                    <a:pt x="107" y="202"/>
                    <a:pt x="108" y="203"/>
                  </a:cubicBezTo>
                  <a:close/>
                  <a:moveTo>
                    <a:pt x="103" y="197"/>
                  </a:moveTo>
                  <a:lnTo>
                    <a:pt x="93" y="210"/>
                  </a:lnTo>
                  <a:cubicBezTo>
                    <a:pt x="92" y="210"/>
                    <a:pt x="90" y="210"/>
                    <a:pt x="88" y="210"/>
                  </a:cubicBezTo>
                  <a:lnTo>
                    <a:pt x="100" y="194"/>
                  </a:lnTo>
                  <a:cubicBezTo>
                    <a:pt x="101" y="195"/>
                    <a:pt x="102" y="196"/>
                    <a:pt x="103" y="197"/>
                  </a:cubicBezTo>
                  <a:close/>
                  <a:moveTo>
                    <a:pt x="98" y="191"/>
                  </a:moveTo>
                  <a:lnTo>
                    <a:pt x="84" y="209"/>
                  </a:lnTo>
                  <a:cubicBezTo>
                    <a:pt x="83" y="209"/>
                    <a:pt x="81" y="209"/>
                    <a:pt x="79" y="209"/>
                  </a:cubicBezTo>
                  <a:lnTo>
                    <a:pt x="95" y="187"/>
                  </a:lnTo>
                  <a:cubicBezTo>
                    <a:pt x="96" y="188"/>
                    <a:pt x="97" y="189"/>
                    <a:pt x="98" y="191"/>
                  </a:cubicBezTo>
                  <a:close/>
                  <a:moveTo>
                    <a:pt x="93" y="184"/>
                  </a:moveTo>
                  <a:lnTo>
                    <a:pt x="75" y="209"/>
                  </a:lnTo>
                  <a:cubicBezTo>
                    <a:pt x="73" y="209"/>
                    <a:pt x="71" y="209"/>
                    <a:pt x="69" y="209"/>
                  </a:cubicBezTo>
                  <a:lnTo>
                    <a:pt x="91" y="179"/>
                  </a:lnTo>
                  <a:cubicBezTo>
                    <a:pt x="92" y="180"/>
                    <a:pt x="92" y="182"/>
                    <a:pt x="93" y="184"/>
                  </a:cubicBezTo>
                  <a:close/>
                  <a:moveTo>
                    <a:pt x="89" y="175"/>
                  </a:moveTo>
                  <a:lnTo>
                    <a:pt x="65" y="209"/>
                  </a:lnTo>
                  <a:cubicBezTo>
                    <a:pt x="63" y="209"/>
                    <a:pt x="61" y="209"/>
                    <a:pt x="59" y="209"/>
                  </a:cubicBezTo>
                  <a:lnTo>
                    <a:pt x="87" y="170"/>
                  </a:lnTo>
                  <a:cubicBezTo>
                    <a:pt x="88" y="172"/>
                    <a:pt x="89" y="174"/>
                    <a:pt x="89" y="175"/>
                  </a:cubicBezTo>
                  <a:close/>
                  <a:moveTo>
                    <a:pt x="86" y="166"/>
                  </a:moveTo>
                  <a:lnTo>
                    <a:pt x="55" y="210"/>
                  </a:lnTo>
                  <a:cubicBezTo>
                    <a:pt x="53" y="210"/>
                    <a:pt x="52" y="210"/>
                    <a:pt x="50" y="210"/>
                  </a:cubicBezTo>
                  <a:lnTo>
                    <a:pt x="85" y="160"/>
                  </a:lnTo>
                  <a:cubicBezTo>
                    <a:pt x="85" y="162"/>
                    <a:pt x="86" y="164"/>
                    <a:pt x="86" y="166"/>
                  </a:cubicBezTo>
                  <a:close/>
                  <a:moveTo>
                    <a:pt x="46" y="210"/>
                  </a:moveTo>
                  <a:cubicBezTo>
                    <a:pt x="44" y="209"/>
                    <a:pt x="42" y="210"/>
                    <a:pt x="40" y="210"/>
                  </a:cubicBezTo>
                  <a:lnTo>
                    <a:pt x="63" y="177"/>
                  </a:lnTo>
                  <a:cubicBezTo>
                    <a:pt x="65" y="177"/>
                    <a:pt x="66" y="178"/>
                    <a:pt x="68" y="178"/>
                  </a:cubicBezTo>
                  <a:lnTo>
                    <a:pt x="46" y="210"/>
                  </a:lnTo>
                  <a:close/>
                  <a:moveTo>
                    <a:pt x="36" y="209"/>
                  </a:moveTo>
                  <a:cubicBezTo>
                    <a:pt x="34" y="209"/>
                    <a:pt x="33" y="209"/>
                    <a:pt x="31" y="209"/>
                  </a:cubicBezTo>
                  <a:lnTo>
                    <a:pt x="51" y="181"/>
                  </a:lnTo>
                  <a:cubicBezTo>
                    <a:pt x="53" y="179"/>
                    <a:pt x="56" y="178"/>
                    <a:pt x="59" y="178"/>
                  </a:cubicBezTo>
                  <a:lnTo>
                    <a:pt x="36" y="209"/>
                  </a:lnTo>
                  <a:close/>
                  <a:moveTo>
                    <a:pt x="84" y="142"/>
                  </a:moveTo>
                  <a:lnTo>
                    <a:pt x="63" y="172"/>
                  </a:lnTo>
                  <a:cubicBezTo>
                    <a:pt x="62" y="171"/>
                    <a:pt x="61" y="170"/>
                    <a:pt x="59" y="169"/>
                  </a:cubicBezTo>
                  <a:lnTo>
                    <a:pt x="85" y="133"/>
                  </a:lnTo>
                  <a:cubicBezTo>
                    <a:pt x="84" y="136"/>
                    <a:pt x="84" y="139"/>
                    <a:pt x="84" y="142"/>
                  </a:cubicBezTo>
                  <a:close/>
                  <a:moveTo>
                    <a:pt x="154" y="23"/>
                  </a:moveTo>
                  <a:cubicBezTo>
                    <a:pt x="154" y="24"/>
                    <a:pt x="153" y="26"/>
                    <a:pt x="152" y="27"/>
                  </a:cubicBezTo>
                  <a:cubicBezTo>
                    <a:pt x="149" y="30"/>
                    <a:pt x="147" y="35"/>
                    <a:pt x="147" y="40"/>
                  </a:cubicBezTo>
                  <a:lnTo>
                    <a:pt x="116" y="83"/>
                  </a:lnTo>
                  <a:cubicBezTo>
                    <a:pt x="102" y="94"/>
                    <a:pt x="92" y="108"/>
                    <a:pt x="87" y="124"/>
                  </a:cubicBezTo>
                  <a:lnTo>
                    <a:pt x="56" y="168"/>
                  </a:lnTo>
                  <a:cubicBezTo>
                    <a:pt x="54" y="168"/>
                    <a:pt x="53" y="167"/>
                    <a:pt x="51" y="167"/>
                  </a:cubicBezTo>
                  <a:lnTo>
                    <a:pt x="63" y="151"/>
                  </a:lnTo>
                  <a:cubicBezTo>
                    <a:pt x="64" y="152"/>
                    <a:pt x="65" y="153"/>
                    <a:pt x="66" y="154"/>
                  </a:cubicBezTo>
                  <a:cubicBezTo>
                    <a:pt x="66" y="152"/>
                    <a:pt x="66" y="150"/>
                    <a:pt x="65" y="148"/>
                  </a:cubicBezTo>
                  <a:lnTo>
                    <a:pt x="154" y="23"/>
                  </a:lnTo>
                  <a:close/>
                  <a:moveTo>
                    <a:pt x="27" y="208"/>
                  </a:moveTo>
                  <a:cubicBezTo>
                    <a:pt x="26" y="208"/>
                    <a:pt x="25" y="207"/>
                    <a:pt x="23" y="206"/>
                  </a:cubicBezTo>
                  <a:lnTo>
                    <a:pt x="36" y="188"/>
                  </a:lnTo>
                  <a:cubicBezTo>
                    <a:pt x="37" y="188"/>
                    <a:pt x="37" y="188"/>
                    <a:pt x="38" y="188"/>
                  </a:cubicBezTo>
                  <a:cubicBezTo>
                    <a:pt x="40" y="187"/>
                    <a:pt x="42" y="186"/>
                    <a:pt x="44" y="185"/>
                  </a:cubicBezTo>
                  <a:lnTo>
                    <a:pt x="27" y="208"/>
                  </a:lnTo>
                  <a:close/>
                  <a:moveTo>
                    <a:pt x="20" y="205"/>
                  </a:moveTo>
                  <a:cubicBezTo>
                    <a:pt x="19" y="204"/>
                    <a:pt x="18" y="203"/>
                    <a:pt x="17" y="202"/>
                  </a:cubicBezTo>
                  <a:lnTo>
                    <a:pt x="26" y="189"/>
                  </a:lnTo>
                  <a:cubicBezTo>
                    <a:pt x="28" y="189"/>
                    <a:pt x="30" y="189"/>
                    <a:pt x="31" y="189"/>
                  </a:cubicBezTo>
                  <a:lnTo>
                    <a:pt x="20" y="205"/>
                  </a:lnTo>
                  <a:close/>
                  <a:moveTo>
                    <a:pt x="14" y="200"/>
                  </a:moveTo>
                  <a:cubicBezTo>
                    <a:pt x="13" y="199"/>
                    <a:pt x="12" y="198"/>
                    <a:pt x="11" y="197"/>
                  </a:cubicBezTo>
                  <a:lnTo>
                    <a:pt x="17" y="188"/>
                  </a:lnTo>
                  <a:cubicBezTo>
                    <a:pt x="19" y="188"/>
                    <a:pt x="20" y="189"/>
                    <a:pt x="22" y="189"/>
                  </a:cubicBezTo>
                  <a:lnTo>
                    <a:pt x="14" y="200"/>
                  </a:lnTo>
                  <a:close/>
                  <a:moveTo>
                    <a:pt x="9" y="194"/>
                  </a:moveTo>
                  <a:cubicBezTo>
                    <a:pt x="8" y="193"/>
                    <a:pt x="7" y="191"/>
                    <a:pt x="6" y="190"/>
                  </a:cubicBezTo>
                  <a:lnTo>
                    <a:pt x="9" y="185"/>
                  </a:lnTo>
                  <a:cubicBezTo>
                    <a:pt x="11" y="186"/>
                    <a:pt x="12" y="187"/>
                    <a:pt x="14" y="187"/>
                  </a:cubicBezTo>
                  <a:lnTo>
                    <a:pt x="9" y="194"/>
                  </a:lnTo>
                  <a:close/>
                  <a:moveTo>
                    <a:pt x="4" y="187"/>
                  </a:moveTo>
                  <a:cubicBezTo>
                    <a:pt x="3" y="185"/>
                    <a:pt x="1" y="183"/>
                    <a:pt x="0" y="181"/>
                  </a:cubicBezTo>
                  <a:cubicBezTo>
                    <a:pt x="2" y="182"/>
                    <a:pt x="4" y="183"/>
                    <a:pt x="6" y="184"/>
                  </a:cubicBezTo>
                  <a:lnTo>
                    <a:pt x="4" y="187"/>
                  </a:ln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0" name="Группа 213"/>
          <p:cNvGrpSpPr/>
          <p:nvPr/>
        </p:nvGrpSpPr>
        <p:grpSpPr>
          <a:xfrm>
            <a:off x="7524368" y="3825080"/>
            <a:ext cx="360000" cy="324000"/>
            <a:chOff x="3851920" y="3743960"/>
            <a:chExt cx="738962" cy="642409"/>
          </a:xfrm>
        </p:grpSpPr>
        <p:sp>
          <p:nvSpPr>
            <p:cNvPr id="370" name="AutoShape 241"/>
            <p:cNvSpPr>
              <a:spLocks noChangeAspect="1" noChangeArrowheads="1" noTextEdit="1"/>
            </p:cNvSpPr>
            <p:nvPr/>
          </p:nvSpPr>
          <p:spPr bwMode="auto">
            <a:xfrm>
              <a:off x="3851920" y="3743960"/>
              <a:ext cx="738962" cy="642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1" name="Freeform 242"/>
            <p:cNvSpPr>
              <a:spLocks/>
            </p:cNvSpPr>
            <p:nvPr/>
          </p:nvSpPr>
          <p:spPr bwMode="auto">
            <a:xfrm>
              <a:off x="4304121" y="4055516"/>
              <a:ext cx="59558" cy="25261"/>
            </a:xfrm>
            <a:custGeom>
              <a:avLst/>
              <a:gdLst>
                <a:gd name="T0" fmla="*/ 0 w 27"/>
                <a:gd name="T1" fmla="*/ 2147483647 h 12"/>
                <a:gd name="T2" fmla="*/ 2147483647 w 27"/>
                <a:gd name="T3" fmla="*/ 2147483647 h 12"/>
                <a:gd name="T4" fmla="*/ 2147483647 w 27"/>
                <a:gd name="T5" fmla="*/ 0 h 12"/>
                <a:gd name="T6" fmla="*/ 2147483647 w 27"/>
                <a:gd name="T7" fmla="*/ 0 h 12"/>
                <a:gd name="T8" fmla="*/ 0 w 27"/>
                <a:gd name="T9" fmla="*/ 214748364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2"/>
                <a:gd name="T17" fmla="*/ 27 w 27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2">
                  <a:moveTo>
                    <a:pt x="0" y="9"/>
                  </a:moveTo>
                  <a:lnTo>
                    <a:pt x="20" y="12"/>
                  </a:lnTo>
                  <a:cubicBezTo>
                    <a:pt x="22" y="8"/>
                    <a:pt x="26" y="5"/>
                    <a:pt x="27" y="0"/>
                  </a:cubicBezTo>
                  <a:lnTo>
                    <a:pt x="1" y="0"/>
                  </a:lnTo>
                  <a:cubicBezTo>
                    <a:pt x="1" y="3"/>
                    <a:pt x="0" y="7"/>
                    <a:pt x="0" y="9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2" name="Freeform 243"/>
            <p:cNvSpPr>
              <a:spLocks/>
            </p:cNvSpPr>
            <p:nvPr/>
          </p:nvSpPr>
          <p:spPr bwMode="auto">
            <a:xfrm>
              <a:off x="4074712" y="4055516"/>
              <a:ext cx="57352" cy="29472"/>
            </a:xfrm>
            <a:custGeom>
              <a:avLst/>
              <a:gdLst>
                <a:gd name="T0" fmla="*/ 2147483647 w 26"/>
                <a:gd name="T1" fmla="*/ 0 h 14"/>
                <a:gd name="T2" fmla="*/ 2147483647 w 26"/>
                <a:gd name="T3" fmla="*/ 0 h 14"/>
                <a:gd name="T4" fmla="*/ 0 w 26"/>
                <a:gd name="T5" fmla="*/ 2147483647 h 14"/>
                <a:gd name="T6" fmla="*/ 2147483647 w 26"/>
                <a:gd name="T7" fmla="*/ 2147483647 h 14"/>
                <a:gd name="T8" fmla="*/ 2147483647 w 26"/>
                <a:gd name="T9" fmla="*/ 2147483647 h 14"/>
                <a:gd name="T10" fmla="*/ 2147483647 w 26"/>
                <a:gd name="T11" fmla="*/ 2147483647 h 14"/>
                <a:gd name="T12" fmla="*/ 2147483647 w 26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14"/>
                <a:gd name="T23" fmla="*/ 26 w 26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14">
                  <a:moveTo>
                    <a:pt x="26" y="0"/>
                  </a:moveTo>
                  <a:lnTo>
                    <a:pt x="5" y="0"/>
                  </a:lnTo>
                  <a:cubicBezTo>
                    <a:pt x="4" y="5"/>
                    <a:pt x="1" y="9"/>
                    <a:pt x="0" y="14"/>
                  </a:cubicBezTo>
                  <a:lnTo>
                    <a:pt x="6" y="13"/>
                  </a:lnTo>
                  <a:cubicBezTo>
                    <a:pt x="6" y="13"/>
                    <a:pt x="6" y="12"/>
                    <a:pt x="6" y="12"/>
                  </a:cubicBezTo>
                  <a:lnTo>
                    <a:pt x="26" y="8"/>
                  </a:lnTo>
                  <a:cubicBezTo>
                    <a:pt x="26" y="5"/>
                    <a:pt x="26" y="2"/>
                    <a:pt x="26" y="0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3" name="Freeform 244"/>
            <p:cNvSpPr>
              <a:spLocks/>
            </p:cNvSpPr>
            <p:nvPr/>
          </p:nvSpPr>
          <p:spPr bwMode="auto">
            <a:xfrm>
              <a:off x="4297503" y="4076567"/>
              <a:ext cx="63970" cy="27366"/>
            </a:xfrm>
            <a:custGeom>
              <a:avLst/>
              <a:gdLst>
                <a:gd name="T0" fmla="*/ 0 w 29"/>
                <a:gd name="T1" fmla="*/ 2147483647 h 13"/>
                <a:gd name="T2" fmla="*/ 2147483647 w 29"/>
                <a:gd name="T3" fmla="*/ 2147483647 h 13"/>
                <a:gd name="T4" fmla="*/ 2147483647 w 29"/>
                <a:gd name="T5" fmla="*/ 2147483647 h 13"/>
                <a:gd name="T6" fmla="*/ 2147483647 w 29"/>
                <a:gd name="T7" fmla="*/ 0 h 13"/>
                <a:gd name="T8" fmla="*/ 2147483647 w 29"/>
                <a:gd name="T9" fmla="*/ 2147483647 h 13"/>
                <a:gd name="T10" fmla="*/ 2147483647 w 29"/>
                <a:gd name="T11" fmla="*/ 2147483647 h 13"/>
                <a:gd name="T12" fmla="*/ 2147483647 w 29"/>
                <a:gd name="T13" fmla="*/ 2147483647 h 13"/>
                <a:gd name="T14" fmla="*/ 2147483647 w 29"/>
                <a:gd name="T15" fmla="*/ 0 h 13"/>
                <a:gd name="T16" fmla="*/ 2147483647 w 29"/>
                <a:gd name="T17" fmla="*/ 0 h 13"/>
                <a:gd name="T18" fmla="*/ 0 w 29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13"/>
                <a:gd name="T32" fmla="*/ 29 w 29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13">
                  <a:moveTo>
                    <a:pt x="0" y="6"/>
                  </a:moveTo>
                  <a:lnTo>
                    <a:pt x="19" y="13"/>
                  </a:lnTo>
                  <a:cubicBezTo>
                    <a:pt x="22" y="10"/>
                    <a:pt x="28" y="7"/>
                    <a:pt x="29" y="1"/>
                  </a:cubicBezTo>
                  <a:lnTo>
                    <a:pt x="25" y="0"/>
                  </a:lnTo>
                  <a:cubicBezTo>
                    <a:pt x="25" y="1"/>
                    <a:pt x="24" y="2"/>
                    <a:pt x="23" y="3"/>
                  </a:cubicBezTo>
                  <a:lnTo>
                    <a:pt x="22" y="3"/>
                  </a:lnTo>
                  <a:lnTo>
                    <a:pt x="2" y="0"/>
                  </a:lnTo>
                  <a:cubicBezTo>
                    <a:pt x="2" y="2"/>
                    <a:pt x="1" y="4"/>
                    <a:pt x="0" y="6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4" name="Freeform 245"/>
            <p:cNvSpPr>
              <a:spLocks/>
            </p:cNvSpPr>
            <p:nvPr/>
          </p:nvSpPr>
          <p:spPr bwMode="auto">
            <a:xfrm>
              <a:off x="4288680" y="4091303"/>
              <a:ext cx="66176" cy="35787"/>
            </a:xfrm>
            <a:custGeom>
              <a:avLst/>
              <a:gdLst>
                <a:gd name="T0" fmla="*/ 0 w 30"/>
                <a:gd name="T1" fmla="*/ 2147483647 h 17"/>
                <a:gd name="T2" fmla="*/ 2147483647 w 30"/>
                <a:gd name="T3" fmla="*/ 2147483647 h 17"/>
                <a:gd name="T4" fmla="*/ 2147483647 w 30"/>
                <a:gd name="T5" fmla="*/ 2147483647 h 17"/>
                <a:gd name="T6" fmla="*/ 2147483647 w 30"/>
                <a:gd name="T7" fmla="*/ 2147483647 h 17"/>
                <a:gd name="T8" fmla="*/ 2147483647 w 30"/>
                <a:gd name="T9" fmla="*/ 2147483647 h 17"/>
                <a:gd name="T10" fmla="*/ 2147483647 w 30"/>
                <a:gd name="T11" fmla="*/ 2147483647 h 17"/>
                <a:gd name="T12" fmla="*/ 2147483647 w 30"/>
                <a:gd name="T13" fmla="*/ 2147483647 h 17"/>
                <a:gd name="T14" fmla="*/ 2147483647 w 30"/>
                <a:gd name="T15" fmla="*/ 0 h 17"/>
                <a:gd name="T16" fmla="*/ 2147483647 w 30"/>
                <a:gd name="T17" fmla="*/ 0 h 17"/>
                <a:gd name="T18" fmla="*/ 0 w 30"/>
                <a:gd name="T19" fmla="*/ 2147483647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17"/>
                <a:gd name="T32" fmla="*/ 30 w 30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17">
                  <a:moveTo>
                    <a:pt x="0" y="6"/>
                  </a:moveTo>
                  <a:lnTo>
                    <a:pt x="16" y="17"/>
                  </a:lnTo>
                  <a:cubicBezTo>
                    <a:pt x="20" y="15"/>
                    <a:pt x="27" y="13"/>
                    <a:pt x="30" y="7"/>
                  </a:cubicBezTo>
                  <a:lnTo>
                    <a:pt x="25" y="6"/>
                  </a:lnTo>
                  <a:cubicBezTo>
                    <a:pt x="24" y="6"/>
                    <a:pt x="24" y="7"/>
                    <a:pt x="23" y="7"/>
                  </a:cubicBezTo>
                  <a:lnTo>
                    <a:pt x="23" y="8"/>
                  </a:lnTo>
                  <a:lnTo>
                    <a:pt x="22" y="7"/>
                  </a:lnTo>
                  <a:lnTo>
                    <a:pt x="4" y="0"/>
                  </a:lnTo>
                  <a:cubicBezTo>
                    <a:pt x="3" y="2"/>
                    <a:pt x="1" y="4"/>
                    <a:pt x="0" y="6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5" name="Freeform 246"/>
            <p:cNvSpPr>
              <a:spLocks/>
            </p:cNvSpPr>
            <p:nvPr/>
          </p:nvSpPr>
          <p:spPr bwMode="auto">
            <a:xfrm>
              <a:off x="4277650" y="4103934"/>
              <a:ext cx="63970" cy="42102"/>
            </a:xfrm>
            <a:custGeom>
              <a:avLst/>
              <a:gdLst>
                <a:gd name="T0" fmla="*/ 0 w 29"/>
                <a:gd name="T1" fmla="*/ 2147483647 h 20"/>
                <a:gd name="T2" fmla="*/ 2147483647 w 29"/>
                <a:gd name="T3" fmla="*/ 2147483647 h 20"/>
                <a:gd name="T4" fmla="*/ 2147483647 w 29"/>
                <a:gd name="T5" fmla="*/ 2147483647 h 20"/>
                <a:gd name="T6" fmla="*/ 2147483647 w 29"/>
                <a:gd name="T7" fmla="*/ 2147483647 h 20"/>
                <a:gd name="T8" fmla="*/ 2147483647 w 29"/>
                <a:gd name="T9" fmla="*/ 2147483647 h 20"/>
                <a:gd name="T10" fmla="*/ 2147483647 w 29"/>
                <a:gd name="T11" fmla="*/ 2147483647 h 20"/>
                <a:gd name="T12" fmla="*/ 2147483647 w 29"/>
                <a:gd name="T13" fmla="*/ 2147483647 h 20"/>
                <a:gd name="T14" fmla="*/ 2147483647 w 29"/>
                <a:gd name="T15" fmla="*/ 0 h 20"/>
                <a:gd name="T16" fmla="*/ 2147483647 w 29"/>
                <a:gd name="T17" fmla="*/ 0 h 20"/>
                <a:gd name="T18" fmla="*/ 0 w 29"/>
                <a:gd name="T19" fmla="*/ 2147483647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20"/>
                <a:gd name="T32" fmla="*/ 29 w 29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20">
                  <a:moveTo>
                    <a:pt x="0" y="5"/>
                  </a:moveTo>
                  <a:lnTo>
                    <a:pt x="14" y="20"/>
                  </a:lnTo>
                  <a:cubicBezTo>
                    <a:pt x="18" y="18"/>
                    <a:pt x="25" y="18"/>
                    <a:pt x="29" y="13"/>
                  </a:cubicBezTo>
                  <a:lnTo>
                    <a:pt x="25" y="10"/>
                  </a:lnTo>
                  <a:cubicBezTo>
                    <a:pt x="24" y="11"/>
                    <a:pt x="23" y="11"/>
                    <a:pt x="22" y="12"/>
                  </a:cubicBezTo>
                  <a:lnTo>
                    <a:pt x="21" y="12"/>
                  </a:lnTo>
                  <a:lnTo>
                    <a:pt x="5" y="0"/>
                  </a:lnTo>
                  <a:cubicBezTo>
                    <a:pt x="3" y="2"/>
                    <a:pt x="1" y="4"/>
                    <a:pt x="0" y="5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6" name="Freeform 247"/>
            <p:cNvSpPr>
              <a:spLocks/>
            </p:cNvSpPr>
            <p:nvPr/>
          </p:nvSpPr>
          <p:spPr bwMode="auto">
            <a:xfrm>
              <a:off x="4262209" y="4116564"/>
              <a:ext cx="57352" cy="46312"/>
            </a:xfrm>
            <a:custGeom>
              <a:avLst/>
              <a:gdLst>
                <a:gd name="T0" fmla="*/ 0 w 26"/>
                <a:gd name="T1" fmla="*/ 2147483647 h 22"/>
                <a:gd name="T2" fmla="*/ 2147483647 w 26"/>
                <a:gd name="T3" fmla="*/ 2147483647 h 22"/>
                <a:gd name="T4" fmla="*/ 2147483647 w 26"/>
                <a:gd name="T5" fmla="*/ 2147483647 h 22"/>
                <a:gd name="T6" fmla="*/ 2147483647 w 26"/>
                <a:gd name="T7" fmla="*/ 2147483647 h 22"/>
                <a:gd name="T8" fmla="*/ 2147483647 w 26"/>
                <a:gd name="T9" fmla="*/ 2147483647 h 22"/>
                <a:gd name="T10" fmla="*/ 2147483647 w 26"/>
                <a:gd name="T11" fmla="*/ 2147483647 h 22"/>
                <a:gd name="T12" fmla="*/ 2147483647 w 26"/>
                <a:gd name="T13" fmla="*/ 2147483647 h 22"/>
                <a:gd name="T14" fmla="*/ 2147483647 w 26"/>
                <a:gd name="T15" fmla="*/ 0 h 22"/>
                <a:gd name="T16" fmla="*/ 2147483647 w 26"/>
                <a:gd name="T17" fmla="*/ 0 h 22"/>
                <a:gd name="T18" fmla="*/ 0 w 26"/>
                <a:gd name="T19" fmla="*/ 214748364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2"/>
                <a:gd name="T32" fmla="*/ 26 w 26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2">
                  <a:moveTo>
                    <a:pt x="0" y="4"/>
                  </a:moveTo>
                  <a:lnTo>
                    <a:pt x="10" y="21"/>
                  </a:lnTo>
                  <a:cubicBezTo>
                    <a:pt x="15" y="20"/>
                    <a:pt x="21" y="22"/>
                    <a:pt x="26" y="18"/>
                  </a:cubicBezTo>
                  <a:lnTo>
                    <a:pt x="23" y="14"/>
                  </a:lnTo>
                  <a:cubicBezTo>
                    <a:pt x="22" y="14"/>
                    <a:pt x="21" y="15"/>
                    <a:pt x="21" y="15"/>
                  </a:cubicBezTo>
                  <a:lnTo>
                    <a:pt x="20" y="15"/>
                  </a:lnTo>
                  <a:lnTo>
                    <a:pt x="6" y="0"/>
                  </a:lnTo>
                  <a:cubicBezTo>
                    <a:pt x="4" y="1"/>
                    <a:pt x="2" y="3"/>
                    <a:pt x="0" y="4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7" name="Freeform 248"/>
            <p:cNvSpPr>
              <a:spLocks/>
            </p:cNvSpPr>
            <p:nvPr/>
          </p:nvSpPr>
          <p:spPr bwMode="auto">
            <a:xfrm>
              <a:off x="4246768" y="4124985"/>
              <a:ext cx="48529" cy="50523"/>
            </a:xfrm>
            <a:custGeom>
              <a:avLst/>
              <a:gdLst>
                <a:gd name="T0" fmla="*/ 0 w 22"/>
                <a:gd name="T1" fmla="*/ 2147483647 h 24"/>
                <a:gd name="T2" fmla="*/ 2147483647 w 22"/>
                <a:gd name="T3" fmla="*/ 2147483647 h 24"/>
                <a:gd name="T4" fmla="*/ 2147483647 w 22"/>
                <a:gd name="T5" fmla="*/ 2147483647 h 24"/>
                <a:gd name="T6" fmla="*/ 2147483647 w 22"/>
                <a:gd name="T7" fmla="*/ 2147483647 h 24"/>
                <a:gd name="T8" fmla="*/ 2147483647 w 22"/>
                <a:gd name="T9" fmla="*/ 2147483647 h 24"/>
                <a:gd name="T10" fmla="*/ 2147483647 w 22"/>
                <a:gd name="T11" fmla="*/ 2147483647 h 24"/>
                <a:gd name="T12" fmla="*/ 2147483647 w 22"/>
                <a:gd name="T13" fmla="*/ 2147483647 h 24"/>
                <a:gd name="T14" fmla="*/ 2147483647 w 22"/>
                <a:gd name="T15" fmla="*/ 0 h 24"/>
                <a:gd name="T16" fmla="*/ 0 w 22"/>
                <a:gd name="T17" fmla="*/ 2147483647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24"/>
                <a:gd name="T29" fmla="*/ 22 w 22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24">
                  <a:moveTo>
                    <a:pt x="0" y="3"/>
                  </a:moveTo>
                  <a:lnTo>
                    <a:pt x="5" y="21"/>
                  </a:lnTo>
                  <a:cubicBezTo>
                    <a:pt x="10" y="22"/>
                    <a:pt x="17" y="24"/>
                    <a:pt x="22" y="21"/>
                  </a:cubicBezTo>
                  <a:lnTo>
                    <a:pt x="20" y="18"/>
                  </a:lnTo>
                  <a:cubicBezTo>
                    <a:pt x="19" y="18"/>
                    <a:pt x="18" y="18"/>
                    <a:pt x="17" y="18"/>
                  </a:cubicBezTo>
                  <a:lnTo>
                    <a:pt x="16" y="18"/>
                  </a:lnTo>
                  <a:lnTo>
                    <a:pt x="16" y="17"/>
                  </a:lnTo>
                  <a:lnTo>
                    <a:pt x="7" y="0"/>
                  </a:lnTo>
                  <a:cubicBezTo>
                    <a:pt x="4" y="2"/>
                    <a:pt x="2" y="3"/>
                    <a:pt x="0" y="3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8" name="Freeform 249"/>
            <p:cNvSpPr>
              <a:spLocks/>
            </p:cNvSpPr>
            <p:nvPr/>
          </p:nvSpPr>
          <p:spPr bwMode="auto">
            <a:xfrm>
              <a:off x="4226916" y="4133405"/>
              <a:ext cx="39705" cy="52628"/>
            </a:xfrm>
            <a:custGeom>
              <a:avLst/>
              <a:gdLst>
                <a:gd name="T0" fmla="*/ 0 w 18"/>
                <a:gd name="T1" fmla="*/ 2147483647 h 25"/>
                <a:gd name="T2" fmla="*/ 2147483647 w 18"/>
                <a:gd name="T3" fmla="*/ 2147483647 h 25"/>
                <a:gd name="T4" fmla="*/ 2147483647 w 18"/>
                <a:gd name="T5" fmla="*/ 2147483647 h 25"/>
                <a:gd name="T6" fmla="*/ 2147483647 w 18"/>
                <a:gd name="T7" fmla="*/ 2147483647 h 25"/>
                <a:gd name="T8" fmla="*/ 2147483647 w 18"/>
                <a:gd name="T9" fmla="*/ 2147483647 h 25"/>
                <a:gd name="T10" fmla="*/ 2147483647 w 18"/>
                <a:gd name="T11" fmla="*/ 2147483647 h 25"/>
                <a:gd name="T12" fmla="*/ 2147483647 w 18"/>
                <a:gd name="T13" fmla="*/ 2147483647 h 25"/>
                <a:gd name="T14" fmla="*/ 2147483647 w 18"/>
                <a:gd name="T15" fmla="*/ 0 h 25"/>
                <a:gd name="T16" fmla="*/ 0 w 18"/>
                <a:gd name="T17" fmla="*/ 2147483647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25"/>
                <a:gd name="T29" fmla="*/ 18 w 18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25">
                  <a:moveTo>
                    <a:pt x="0" y="1"/>
                  </a:moveTo>
                  <a:lnTo>
                    <a:pt x="2" y="20"/>
                  </a:lnTo>
                  <a:cubicBezTo>
                    <a:pt x="6" y="21"/>
                    <a:pt x="12" y="25"/>
                    <a:pt x="18" y="23"/>
                  </a:cubicBezTo>
                  <a:lnTo>
                    <a:pt x="16" y="18"/>
                  </a:lnTo>
                  <a:cubicBezTo>
                    <a:pt x="15" y="18"/>
                    <a:pt x="15" y="18"/>
                    <a:pt x="14" y="18"/>
                  </a:cubicBezTo>
                  <a:lnTo>
                    <a:pt x="13" y="18"/>
                  </a:lnTo>
                  <a:lnTo>
                    <a:pt x="8" y="0"/>
                  </a:lnTo>
                  <a:cubicBezTo>
                    <a:pt x="5" y="0"/>
                    <a:pt x="3" y="1"/>
                    <a:pt x="0" y="1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9" name="Freeform 250"/>
            <p:cNvSpPr>
              <a:spLocks/>
            </p:cNvSpPr>
            <p:nvPr/>
          </p:nvSpPr>
          <p:spPr bwMode="auto">
            <a:xfrm>
              <a:off x="4204857" y="4135510"/>
              <a:ext cx="33088" cy="54733"/>
            </a:xfrm>
            <a:custGeom>
              <a:avLst/>
              <a:gdLst>
                <a:gd name="T0" fmla="*/ 2147483647 w 15"/>
                <a:gd name="T1" fmla="*/ 0 h 26"/>
                <a:gd name="T2" fmla="*/ 0 w 15"/>
                <a:gd name="T3" fmla="*/ 2147483647 h 26"/>
                <a:gd name="T4" fmla="*/ 2147483647 w 15"/>
                <a:gd name="T5" fmla="*/ 2147483647 h 26"/>
                <a:gd name="T6" fmla="*/ 2147483647 w 15"/>
                <a:gd name="T7" fmla="*/ 2147483647 h 26"/>
                <a:gd name="T8" fmla="*/ 2147483647 w 15"/>
                <a:gd name="T9" fmla="*/ 2147483647 h 26"/>
                <a:gd name="T10" fmla="*/ 2147483647 w 15"/>
                <a:gd name="T11" fmla="*/ 2147483647 h 26"/>
                <a:gd name="T12" fmla="*/ 2147483647 w 15"/>
                <a:gd name="T13" fmla="*/ 2147483647 h 26"/>
                <a:gd name="T14" fmla="*/ 2147483647 w 15"/>
                <a:gd name="T15" fmla="*/ 0 h 26"/>
                <a:gd name="T16" fmla="*/ 2147483647 w 15"/>
                <a:gd name="T17" fmla="*/ 0 h 26"/>
                <a:gd name="T18" fmla="*/ 2147483647 w 15"/>
                <a:gd name="T19" fmla="*/ 0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26"/>
                <a:gd name="T32" fmla="*/ 15 w 15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26">
                  <a:moveTo>
                    <a:pt x="2" y="0"/>
                  </a:moveTo>
                  <a:lnTo>
                    <a:pt x="0" y="19"/>
                  </a:lnTo>
                  <a:cubicBezTo>
                    <a:pt x="4" y="21"/>
                    <a:pt x="9" y="26"/>
                    <a:pt x="15" y="26"/>
                  </a:cubicBezTo>
                  <a:lnTo>
                    <a:pt x="14" y="21"/>
                  </a:lnTo>
                  <a:cubicBezTo>
                    <a:pt x="13" y="20"/>
                    <a:pt x="12" y="20"/>
                    <a:pt x="11" y="20"/>
                  </a:cubicBezTo>
                  <a:lnTo>
                    <a:pt x="11" y="19"/>
                  </a:lnTo>
                  <a:lnTo>
                    <a:pt x="9" y="0"/>
                  </a:lnTo>
                  <a:cubicBezTo>
                    <a:pt x="8" y="0"/>
                    <a:pt x="7" y="0"/>
                    <a:pt x="6" y="0"/>
                  </a:cubicBezTo>
                  <a:cubicBezTo>
                    <a:pt x="5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0" name="Freeform 251"/>
            <p:cNvSpPr>
              <a:spLocks/>
            </p:cNvSpPr>
            <p:nvPr/>
          </p:nvSpPr>
          <p:spPr bwMode="auto">
            <a:xfrm>
              <a:off x="4178387" y="4133405"/>
              <a:ext cx="30882" cy="56838"/>
            </a:xfrm>
            <a:custGeom>
              <a:avLst/>
              <a:gdLst>
                <a:gd name="T0" fmla="*/ 2147483647 w 14"/>
                <a:gd name="T1" fmla="*/ 0 h 27"/>
                <a:gd name="T2" fmla="*/ 0 w 14"/>
                <a:gd name="T3" fmla="*/ 2147483647 h 27"/>
                <a:gd name="T4" fmla="*/ 2147483647 w 14"/>
                <a:gd name="T5" fmla="*/ 2147483647 h 27"/>
                <a:gd name="T6" fmla="*/ 2147483647 w 14"/>
                <a:gd name="T7" fmla="*/ 2147483647 h 27"/>
                <a:gd name="T8" fmla="*/ 2147483647 w 14"/>
                <a:gd name="T9" fmla="*/ 2147483647 h 27"/>
                <a:gd name="T10" fmla="*/ 2147483647 w 14"/>
                <a:gd name="T11" fmla="*/ 2147483647 h 27"/>
                <a:gd name="T12" fmla="*/ 2147483647 w 14"/>
                <a:gd name="T13" fmla="*/ 2147483647 h 27"/>
                <a:gd name="T14" fmla="*/ 2147483647 w 14"/>
                <a:gd name="T15" fmla="*/ 2147483647 h 27"/>
                <a:gd name="T16" fmla="*/ 2147483647 w 14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27"/>
                <a:gd name="T29" fmla="*/ 14 w 14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27">
                  <a:moveTo>
                    <a:pt x="6" y="0"/>
                  </a:moveTo>
                  <a:lnTo>
                    <a:pt x="0" y="18"/>
                  </a:lnTo>
                  <a:cubicBezTo>
                    <a:pt x="4" y="21"/>
                    <a:pt x="8" y="27"/>
                    <a:pt x="14" y="27"/>
                  </a:cubicBezTo>
                  <a:lnTo>
                    <a:pt x="14" y="23"/>
                  </a:lnTo>
                  <a:cubicBezTo>
                    <a:pt x="13" y="22"/>
                    <a:pt x="12" y="21"/>
                    <a:pt x="11" y="21"/>
                  </a:cubicBezTo>
                  <a:lnTo>
                    <a:pt x="11" y="20"/>
                  </a:lnTo>
                  <a:lnTo>
                    <a:pt x="13" y="1"/>
                  </a:lnTo>
                  <a:cubicBezTo>
                    <a:pt x="11" y="1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1" name="Freeform 252"/>
            <p:cNvSpPr>
              <a:spLocks/>
            </p:cNvSpPr>
            <p:nvPr/>
          </p:nvSpPr>
          <p:spPr bwMode="auto">
            <a:xfrm>
              <a:off x="4154122" y="4124985"/>
              <a:ext cx="35294" cy="61048"/>
            </a:xfrm>
            <a:custGeom>
              <a:avLst/>
              <a:gdLst>
                <a:gd name="T0" fmla="*/ 2147483647 w 16"/>
                <a:gd name="T1" fmla="*/ 0 h 29"/>
                <a:gd name="T2" fmla="*/ 0 w 16"/>
                <a:gd name="T3" fmla="*/ 2147483647 h 29"/>
                <a:gd name="T4" fmla="*/ 2147483647 w 16"/>
                <a:gd name="T5" fmla="*/ 2147483647 h 29"/>
                <a:gd name="T6" fmla="*/ 2147483647 w 16"/>
                <a:gd name="T7" fmla="*/ 2147483647 h 29"/>
                <a:gd name="T8" fmla="*/ 2147483647 w 16"/>
                <a:gd name="T9" fmla="*/ 2147483647 h 29"/>
                <a:gd name="T10" fmla="*/ 2147483647 w 16"/>
                <a:gd name="T11" fmla="*/ 2147483647 h 29"/>
                <a:gd name="T12" fmla="*/ 2147483647 w 16"/>
                <a:gd name="T13" fmla="*/ 2147483647 h 29"/>
                <a:gd name="T14" fmla="*/ 2147483647 w 16"/>
                <a:gd name="T15" fmla="*/ 2147483647 h 29"/>
                <a:gd name="T16" fmla="*/ 2147483647 w 16"/>
                <a:gd name="T17" fmla="*/ 2147483647 h 29"/>
                <a:gd name="T18" fmla="*/ 2147483647 w 16"/>
                <a:gd name="T19" fmla="*/ 0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29"/>
                <a:gd name="T32" fmla="*/ 16 w 16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29">
                  <a:moveTo>
                    <a:pt x="9" y="0"/>
                  </a:moveTo>
                  <a:lnTo>
                    <a:pt x="0" y="17"/>
                  </a:lnTo>
                  <a:cubicBezTo>
                    <a:pt x="3" y="21"/>
                    <a:pt x="5" y="27"/>
                    <a:pt x="11" y="29"/>
                  </a:cubicBezTo>
                  <a:lnTo>
                    <a:pt x="12" y="24"/>
                  </a:lnTo>
                  <a:cubicBezTo>
                    <a:pt x="12" y="23"/>
                    <a:pt x="11" y="23"/>
                    <a:pt x="11" y="23"/>
                  </a:cubicBezTo>
                  <a:lnTo>
                    <a:pt x="10" y="22"/>
                  </a:lnTo>
                  <a:lnTo>
                    <a:pt x="16" y="3"/>
                  </a:lnTo>
                  <a:cubicBezTo>
                    <a:pt x="14" y="3"/>
                    <a:pt x="12" y="2"/>
                    <a:pt x="9" y="0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2" name="Freeform 253"/>
            <p:cNvSpPr>
              <a:spLocks/>
            </p:cNvSpPr>
            <p:nvPr/>
          </p:nvSpPr>
          <p:spPr bwMode="auto">
            <a:xfrm>
              <a:off x="4132064" y="4114459"/>
              <a:ext cx="41911" cy="63153"/>
            </a:xfrm>
            <a:custGeom>
              <a:avLst/>
              <a:gdLst>
                <a:gd name="T0" fmla="*/ 2147483647 w 19"/>
                <a:gd name="T1" fmla="*/ 0 h 30"/>
                <a:gd name="T2" fmla="*/ 0 w 19"/>
                <a:gd name="T3" fmla="*/ 2147483647 h 30"/>
                <a:gd name="T4" fmla="*/ 2147483647 w 19"/>
                <a:gd name="T5" fmla="*/ 2147483647 h 30"/>
                <a:gd name="T6" fmla="*/ 2147483647 w 19"/>
                <a:gd name="T7" fmla="*/ 2147483647 h 30"/>
                <a:gd name="T8" fmla="*/ 2147483647 w 19"/>
                <a:gd name="T9" fmla="*/ 2147483647 h 30"/>
                <a:gd name="T10" fmla="*/ 2147483647 w 19"/>
                <a:gd name="T11" fmla="*/ 2147483647 h 30"/>
                <a:gd name="T12" fmla="*/ 2147483647 w 19"/>
                <a:gd name="T13" fmla="*/ 2147483647 h 30"/>
                <a:gd name="T14" fmla="*/ 2147483647 w 19"/>
                <a:gd name="T15" fmla="*/ 2147483647 h 30"/>
                <a:gd name="T16" fmla="*/ 2147483647 w 19"/>
                <a:gd name="T17" fmla="*/ 2147483647 h 30"/>
                <a:gd name="T18" fmla="*/ 2147483647 w 19"/>
                <a:gd name="T19" fmla="*/ 0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30"/>
                <a:gd name="T32" fmla="*/ 19 w 19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30">
                  <a:moveTo>
                    <a:pt x="12" y="0"/>
                  </a:moveTo>
                  <a:lnTo>
                    <a:pt x="0" y="16"/>
                  </a:lnTo>
                  <a:cubicBezTo>
                    <a:pt x="2" y="20"/>
                    <a:pt x="3" y="27"/>
                    <a:pt x="9" y="30"/>
                  </a:cubicBezTo>
                  <a:lnTo>
                    <a:pt x="11" y="25"/>
                  </a:lnTo>
                  <a:cubicBezTo>
                    <a:pt x="10" y="24"/>
                    <a:pt x="10" y="23"/>
                    <a:pt x="9" y="23"/>
                  </a:cubicBezTo>
                  <a:lnTo>
                    <a:pt x="9" y="22"/>
                  </a:lnTo>
                  <a:lnTo>
                    <a:pt x="19" y="5"/>
                  </a:lnTo>
                  <a:cubicBezTo>
                    <a:pt x="16" y="4"/>
                    <a:pt x="14" y="2"/>
                    <a:pt x="12" y="0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3" name="Freeform 254"/>
            <p:cNvSpPr>
              <a:spLocks/>
            </p:cNvSpPr>
            <p:nvPr/>
          </p:nvSpPr>
          <p:spPr bwMode="auto">
            <a:xfrm>
              <a:off x="4112211" y="4101828"/>
              <a:ext cx="44117" cy="58943"/>
            </a:xfrm>
            <a:custGeom>
              <a:avLst/>
              <a:gdLst>
                <a:gd name="T0" fmla="*/ 2147483647 w 20"/>
                <a:gd name="T1" fmla="*/ 0 h 28"/>
                <a:gd name="T2" fmla="*/ 0 w 20"/>
                <a:gd name="T3" fmla="*/ 2147483647 h 28"/>
                <a:gd name="T4" fmla="*/ 2147483647 w 20"/>
                <a:gd name="T5" fmla="*/ 2147483647 h 28"/>
                <a:gd name="T6" fmla="*/ 2147483647 w 20"/>
                <a:gd name="T7" fmla="*/ 2147483647 h 28"/>
                <a:gd name="T8" fmla="*/ 2147483647 w 20"/>
                <a:gd name="T9" fmla="*/ 2147483647 h 28"/>
                <a:gd name="T10" fmla="*/ 2147483647 w 20"/>
                <a:gd name="T11" fmla="*/ 2147483647 h 28"/>
                <a:gd name="T12" fmla="*/ 2147483647 w 20"/>
                <a:gd name="T13" fmla="*/ 2147483647 h 28"/>
                <a:gd name="T14" fmla="*/ 2147483647 w 20"/>
                <a:gd name="T15" fmla="*/ 2147483647 h 28"/>
                <a:gd name="T16" fmla="*/ 2147483647 w 20"/>
                <a:gd name="T17" fmla="*/ 2147483647 h 28"/>
                <a:gd name="T18" fmla="*/ 2147483647 w 20"/>
                <a:gd name="T19" fmla="*/ 0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28"/>
                <a:gd name="T32" fmla="*/ 20 w 20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28">
                  <a:moveTo>
                    <a:pt x="16" y="0"/>
                  </a:moveTo>
                  <a:lnTo>
                    <a:pt x="0" y="12"/>
                  </a:lnTo>
                  <a:cubicBezTo>
                    <a:pt x="2" y="17"/>
                    <a:pt x="1" y="24"/>
                    <a:pt x="6" y="28"/>
                  </a:cubicBezTo>
                  <a:lnTo>
                    <a:pt x="9" y="24"/>
                  </a:lnTo>
                  <a:cubicBezTo>
                    <a:pt x="9" y="24"/>
                    <a:pt x="8" y="23"/>
                    <a:pt x="8" y="23"/>
                  </a:cubicBezTo>
                  <a:lnTo>
                    <a:pt x="8" y="22"/>
                  </a:lnTo>
                  <a:lnTo>
                    <a:pt x="20" y="6"/>
                  </a:lnTo>
                  <a:cubicBezTo>
                    <a:pt x="19" y="4"/>
                    <a:pt x="17" y="2"/>
                    <a:pt x="16" y="0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4" name="Freeform 255"/>
            <p:cNvSpPr>
              <a:spLocks/>
            </p:cNvSpPr>
            <p:nvPr/>
          </p:nvSpPr>
          <p:spPr bwMode="auto">
            <a:xfrm>
              <a:off x="4094564" y="4087093"/>
              <a:ext cx="50735" cy="52628"/>
            </a:xfrm>
            <a:custGeom>
              <a:avLst/>
              <a:gdLst>
                <a:gd name="T0" fmla="*/ 2147483647 w 23"/>
                <a:gd name="T1" fmla="*/ 0 h 25"/>
                <a:gd name="T2" fmla="*/ 2147483647 w 23"/>
                <a:gd name="T3" fmla="*/ 2147483647 h 25"/>
                <a:gd name="T4" fmla="*/ 2147483647 w 23"/>
                <a:gd name="T5" fmla="*/ 2147483647 h 25"/>
                <a:gd name="T6" fmla="*/ 2147483647 w 23"/>
                <a:gd name="T7" fmla="*/ 2147483647 h 25"/>
                <a:gd name="T8" fmla="*/ 2147483647 w 23"/>
                <a:gd name="T9" fmla="*/ 2147483647 h 25"/>
                <a:gd name="T10" fmla="*/ 2147483647 w 23"/>
                <a:gd name="T11" fmla="*/ 2147483647 h 25"/>
                <a:gd name="T12" fmla="*/ 2147483647 w 23"/>
                <a:gd name="T13" fmla="*/ 2147483647 h 25"/>
                <a:gd name="T14" fmla="*/ 2147483647 w 23"/>
                <a:gd name="T15" fmla="*/ 2147483647 h 25"/>
                <a:gd name="T16" fmla="*/ 2147483647 w 23"/>
                <a:gd name="T17" fmla="*/ 2147483647 h 25"/>
                <a:gd name="T18" fmla="*/ 2147483647 w 23"/>
                <a:gd name="T19" fmla="*/ 0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25"/>
                <a:gd name="T32" fmla="*/ 23 w 23"/>
                <a:gd name="T33" fmla="*/ 25 h 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25">
                  <a:moveTo>
                    <a:pt x="20" y="0"/>
                  </a:moveTo>
                  <a:lnTo>
                    <a:pt x="2" y="8"/>
                  </a:lnTo>
                  <a:cubicBezTo>
                    <a:pt x="2" y="13"/>
                    <a:pt x="0" y="20"/>
                    <a:pt x="4" y="25"/>
                  </a:cubicBezTo>
                  <a:lnTo>
                    <a:pt x="8" y="21"/>
                  </a:lnTo>
                  <a:cubicBezTo>
                    <a:pt x="8" y="21"/>
                    <a:pt x="8" y="20"/>
                    <a:pt x="8" y="20"/>
                  </a:cubicBezTo>
                  <a:lnTo>
                    <a:pt x="7" y="19"/>
                  </a:lnTo>
                  <a:lnTo>
                    <a:pt x="8" y="19"/>
                  </a:lnTo>
                  <a:lnTo>
                    <a:pt x="23" y="7"/>
                  </a:lnTo>
                  <a:lnTo>
                    <a:pt x="23" y="6"/>
                  </a:lnTo>
                  <a:cubicBezTo>
                    <a:pt x="22" y="5"/>
                    <a:pt x="21" y="3"/>
                    <a:pt x="20" y="0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5" name="Freeform 256"/>
            <p:cNvSpPr>
              <a:spLocks/>
            </p:cNvSpPr>
            <p:nvPr/>
          </p:nvSpPr>
          <p:spPr bwMode="auto">
            <a:xfrm>
              <a:off x="4081329" y="4072357"/>
              <a:ext cx="55146" cy="44207"/>
            </a:xfrm>
            <a:custGeom>
              <a:avLst/>
              <a:gdLst>
                <a:gd name="T0" fmla="*/ 2147483647 w 25"/>
                <a:gd name="T1" fmla="*/ 0 h 21"/>
                <a:gd name="T2" fmla="*/ 2147483647 w 25"/>
                <a:gd name="T3" fmla="*/ 2147483647 h 21"/>
                <a:gd name="T4" fmla="*/ 2147483647 w 25"/>
                <a:gd name="T5" fmla="*/ 2147483647 h 21"/>
                <a:gd name="T6" fmla="*/ 2147483647 w 25"/>
                <a:gd name="T7" fmla="*/ 2147483647 h 21"/>
                <a:gd name="T8" fmla="*/ 2147483647 w 25"/>
                <a:gd name="T9" fmla="*/ 2147483647 h 21"/>
                <a:gd name="T10" fmla="*/ 2147483647 w 25"/>
                <a:gd name="T11" fmla="*/ 2147483647 h 21"/>
                <a:gd name="T12" fmla="*/ 2147483647 w 25"/>
                <a:gd name="T13" fmla="*/ 2147483647 h 21"/>
                <a:gd name="T14" fmla="*/ 2147483647 w 25"/>
                <a:gd name="T15" fmla="*/ 2147483647 h 21"/>
                <a:gd name="T16" fmla="*/ 2147483647 w 25"/>
                <a:gd name="T17" fmla="*/ 2147483647 h 21"/>
                <a:gd name="T18" fmla="*/ 2147483647 w 25"/>
                <a:gd name="T19" fmla="*/ 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"/>
                <a:gd name="T31" fmla="*/ 0 h 21"/>
                <a:gd name="T32" fmla="*/ 25 w 25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" h="21">
                  <a:moveTo>
                    <a:pt x="24" y="0"/>
                  </a:moveTo>
                  <a:lnTo>
                    <a:pt x="4" y="5"/>
                  </a:lnTo>
                  <a:cubicBezTo>
                    <a:pt x="4" y="9"/>
                    <a:pt x="0" y="15"/>
                    <a:pt x="3" y="21"/>
                  </a:cubicBezTo>
                  <a:lnTo>
                    <a:pt x="6" y="19"/>
                  </a:lnTo>
                  <a:cubicBezTo>
                    <a:pt x="6" y="18"/>
                    <a:pt x="6" y="17"/>
                    <a:pt x="6" y="16"/>
                  </a:cubicBezTo>
                  <a:lnTo>
                    <a:pt x="6" y="15"/>
                  </a:lnTo>
                  <a:lnTo>
                    <a:pt x="7" y="15"/>
                  </a:lnTo>
                  <a:lnTo>
                    <a:pt x="25" y="7"/>
                  </a:lnTo>
                  <a:cubicBezTo>
                    <a:pt x="25" y="5"/>
                    <a:pt x="24" y="3"/>
                    <a:pt x="24" y="0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6" name="Freeform 257"/>
            <p:cNvSpPr>
              <a:spLocks/>
            </p:cNvSpPr>
            <p:nvPr/>
          </p:nvSpPr>
          <p:spPr bwMode="auto">
            <a:xfrm>
              <a:off x="4087947" y="3977627"/>
              <a:ext cx="59558" cy="67363"/>
            </a:xfrm>
            <a:custGeom>
              <a:avLst/>
              <a:gdLst>
                <a:gd name="T0" fmla="*/ 0 w 27"/>
                <a:gd name="T1" fmla="*/ 0 h 32"/>
                <a:gd name="T2" fmla="*/ 2147483647 w 27"/>
                <a:gd name="T3" fmla="*/ 0 h 32"/>
                <a:gd name="T4" fmla="*/ 2147483647 w 27"/>
                <a:gd name="T5" fmla="*/ 2147483647 h 32"/>
                <a:gd name="T6" fmla="*/ 2147483647 w 27"/>
                <a:gd name="T7" fmla="*/ 2147483647 h 32"/>
                <a:gd name="T8" fmla="*/ 2147483647 w 27"/>
                <a:gd name="T9" fmla="*/ 2147483647 h 32"/>
                <a:gd name="T10" fmla="*/ 2147483647 w 27"/>
                <a:gd name="T11" fmla="*/ 2147483647 h 32"/>
                <a:gd name="T12" fmla="*/ 2147483647 w 27"/>
                <a:gd name="T13" fmla="*/ 2147483647 h 32"/>
                <a:gd name="T14" fmla="*/ 2147483647 w 27"/>
                <a:gd name="T15" fmla="*/ 2147483647 h 32"/>
                <a:gd name="T16" fmla="*/ 2147483647 w 27"/>
                <a:gd name="T17" fmla="*/ 2147483647 h 32"/>
                <a:gd name="T18" fmla="*/ 2147483647 w 27"/>
                <a:gd name="T19" fmla="*/ 2147483647 h 32"/>
                <a:gd name="T20" fmla="*/ 2147483647 w 27"/>
                <a:gd name="T21" fmla="*/ 2147483647 h 32"/>
                <a:gd name="T22" fmla="*/ 2147483647 w 27"/>
                <a:gd name="T23" fmla="*/ 2147483647 h 32"/>
                <a:gd name="T24" fmla="*/ 2147483647 w 27"/>
                <a:gd name="T25" fmla="*/ 2147483647 h 32"/>
                <a:gd name="T26" fmla="*/ 2147483647 w 27"/>
                <a:gd name="T27" fmla="*/ 2147483647 h 32"/>
                <a:gd name="T28" fmla="*/ 2147483647 w 27"/>
                <a:gd name="T29" fmla="*/ 2147483647 h 32"/>
                <a:gd name="T30" fmla="*/ 0 w 27"/>
                <a:gd name="T31" fmla="*/ 2147483647 h 32"/>
                <a:gd name="T32" fmla="*/ 0 w 27"/>
                <a:gd name="T33" fmla="*/ 0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32"/>
                <a:gd name="T53" fmla="*/ 27 w 27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32">
                  <a:moveTo>
                    <a:pt x="0" y="0"/>
                  </a:moveTo>
                  <a:lnTo>
                    <a:pt x="27" y="0"/>
                  </a:lnTo>
                  <a:lnTo>
                    <a:pt x="27" y="6"/>
                  </a:lnTo>
                  <a:lnTo>
                    <a:pt x="23" y="6"/>
                  </a:lnTo>
                  <a:lnTo>
                    <a:pt x="23" y="3"/>
                  </a:lnTo>
                  <a:lnTo>
                    <a:pt x="17" y="3"/>
                  </a:lnTo>
                  <a:lnTo>
                    <a:pt x="17" y="29"/>
                  </a:lnTo>
                  <a:lnTo>
                    <a:pt x="26" y="29"/>
                  </a:lnTo>
                  <a:lnTo>
                    <a:pt x="26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9" y="30"/>
                  </a:lnTo>
                  <a:lnTo>
                    <a:pt x="9" y="3"/>
                  </a:lnTo>
                  <a:lnTo>
                    <a:pt x="3" y="3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7" name="Freeform 258"/>
            <p:cNvSpPr>
              <a:spLocks/>
            </p:cNvSpPr>
            <p:nvPr/>
          </p:nvSpPr>
          <p:spPr bwMode="auto">
            <a:xfrm>
              <a:off x="4147505" y="3958681"/>
              <a:ext cx="52941" cy="86309"/>
            </a:xfrm>
            <a:custGeom>
              <a:avLst/>
              <a:gdLst>
                <a:gd name="T0" fmla="*/ 0 w 24"/>
                <a:gd name="T1" fmla="*/ 2147483647 h 41"/>
                <a:gd name="T2" fmla="*/ 2147483647 w 24"/>
                <a:gd name="T3" fmla="*/ 2147483647 h 41"/>
                <a:gd name="T4" fmla="*/ 2147483647 w 24"/>
                <a:gd name="T5" fmla="*/ 2147483647 h 41"/>
                <a:gd name="T6" fmla="*/ 0 w 24"/>
                <a:gd name="T7" fmla="*/ 2147483647 h 41"/>
                <a:gd name="T8" fmla="*/ 0 w 24"/>
                <a:gd name="T9" fmla="*/ 0 h 41"/>
                <a:gd name="T10" fmla="*/ 2147483647 w 24"/>
                <a:gd name="T11" fmla="*/ 0 h 41"/>
                <a:gd name="T12" fmla="*/ 2147483647 w 24"/>
                <a:gd name="T13" fmla="*/ 2147483647 h 41"/>
                <a:gd name="T14" fmla="*/ 2147483647 w 24"/>
                <a:gd name="T15" fmla="*/ 2147483647 h 41"/>
                <a:gd name="T16" fmla="*/ 2147483647 w 24"/>
                <a:gd name="T17" fmla="*/ 2147483647 h 41"/>
                <a:gd name="T18" fmla="*/ 2147483647 w 24"/>
                <a:gd name="T19" fmla="*/ 2147483647 h 41"/>
                <a:gd name="T20" fmla="*/ 2147483647 w 24"/>
                <a:gd name="T21" fmla="*/ 2147483647 h 41"/>
                <a:gd name="T22" fmla="*/ 2147483647 w 24"/>
                <a:gd name="T23" fmla="*/ 2147483647 h 41"/>
                <a:gd name="T24" fmla="*/ 2147483647 w 24"/>
                <a:gd name="T25" fmla="*/ 2147483647 h 41"/>
                <a:gd name="T26" fmla="*/ 0 w 24"/>
                <a:gd name="T27" fmla="*/ 2147483647 h 41"/>
                <a:gd name="T28" fmla="*/ 0 w 24"/>
                <a:gd name="T29" fmla="*/ 2147483647 h 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4"/>
                <a:gd name="T46" fmla="*/ 0 h 41"/>
                <a:gd name="T47" fmla="*/ 24 w 24"/>
                <a:gd name="T48" fmla="*/ 41 h 4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4" h="41">
                  <a:moveTo>
                    <a:pt x="0" y="38"/>
                  </a:moveTo>
                  <a:lnTo>
                    <a:pt x="4" y="38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21" y="6"/>
                  </a:lnTo>
                  <a:lnTo>
                    <a:pt x="21" y="3"/>
                  </a:lnTo>
                  <a:lnTo>
                    <a:pt x="11" y="3"/>
                  </a:lnTo>
                  <a:lnTo>
                    <a:pt x="11" y="38"/>
                  </a:lnTo>
                  <a:lnTo>
                    <a:pt x="15" y="38"/>
                  </a:lnTo>
                  <a:lnTo>
                    <a:pt x="15" y="41"/>
                  </a:lnTo>
                  <a:lnTo>
                    <a:pt x="0" y="4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8" name="Freeform 259"/>
            <p:cNvSpPr>
              <a:spLocks/>
            </p:cNvSpPr>
            <p:nvPr/>
          </p:nvSpPr>
          <p:spPr bwMode="auto">
            <a:xfrm>
              <a:off x="4185004" y="3977627"/>
              <a:ext cx="70587" cy="67363"/>
            </a:xfrm>
            <a:custGeom>
              <a:avLst/>
              <a:gdLst>
                <a:gd name="T0" fmla="*/ 2147483647 w 32"/>
                <a:gd name="T1" fmla="*/ 2147483647 h 32"/>
                <a:gd name="T2" fmla="*/ 2147483647 w 32"/>
                <a:gd name="T3" fmla="*/ 2147483647 h 32"/>
                <a:gd name="T4" fmla="*/ 2147483647 w 32"/>
                <a:gd name="T5" fmla="*/ 2147483647 h 32"/>
                <a:gd name="T6" fmla="*/ 2147483647 w 32"/>
                <a:gd name="T7" fmla="*/ 2147483647 h 32"/>
                <a:gd name="T8" fmla="*/ 0 w 32"/>
                <a:gd name="T9" fmla="*/ 2147483647 h 32"/>
                <a:gd name="T10" fmla="*/ 0 w 32"/>
                <a:gd name="T11" fmla="*/ 2147483647 h 32"/>
                <a:gd name="T12" fmla="*/ 2147483647 w 32"/>
                <a:gd name="T13" fmla="*/ 2147483647 h 32"/>
                <a:gd name="T14" fmla="*/ 2147483647 w 32"/>
                <a:gd name="T15" fmla="*/ 2147483647 h 32"/>
                <a:gd name="T16" fmla="*/ 0 w 32"/>
                <a:gd name="T17" fmla="*/ 2147483647 h 32"/>
                <a:gd name="T18" fmla="*/ 0 w 32"/>
                <a:gd name="T19" fmla="*/ 0 h 32"/>
                <a:gd name="T20" fmla="*/ 2147483647 w 32"/>
                <a:gd name="T21" fmla="*/ 0 h 32"/>
                <a:gd name="T22" fmla="*/ 2147483647 w 32"/>
                <a:gd name="T23" fmla="*/ 2147483647 h 32"/>
                <a:gd name="T24" fmla="*/ 2147483647 w 32"/>
                <a:gd name="T25" fmla="*/ 2147483647 h 32"/>
                <a:gd name="T26" fmla="*/ 2147483647 w 32"/>
                <a:gd name="T27" fmla="*/ 2147483647 h 32"/>
                <a:gd name="T28" fmla="*/ 2147483647 w 32"/>
                <a:gd name="T29" fmla="*/ 2147483647 h 32"/>
                <a:gd name="T30" fmla="*/ 2147483647 w 32"/>
                <a:gd name="T31" fmla="*/ 2147483647 h 32"/>
                <a:gd name="T32" fmla="*/ 2147483647 w 32"/>
                <a:gd name="T33" fmla="*/ 0 h 32"/>
                <a:gd name="T34" fmla="*/ 2147483647 w 32"/>
                <a:gd name="T35" fmla="*/ 0 h 32"/>
                <a:gd name="T36" fmla="*/ 2147483647 w 32"/>
                <a:gd name="T37" fmla="*/ 2147483647 h 32"/>
                <a:gd name="T38" fmla="*/ 2147483647 w 32"/>
                <a:gd name="T39" fmla="*/ 2147483647 h 32"/>
                <a:gd name="T40" fmla="*/ 2147483647 w 32"/>
                <a:gd name="T41" fmla="*/ 2147483647 h 32"/>
                <a:gd name="T42" fmla="*/ 2147483647 w 32"/>
                <a:gd name="T43" fmla="*/ 2147483647 h 32"/>
                <a:gd name="T44" fmla="*/ 2147483647 w 32"/>
                <a:gd name="T45" fmla="*/ 2147483647 h 32"/>
                <a:gd name="T46" fmla="*/ 2147483647 w 32"/>
                <a:gd name="T47" fmla="*/ 2147483647 h 32"/>
                <a:gd name="T48" fmla="*/ 2147483647 w 32"/>
                <a:gd name="T49" fmla="*/ 2147483647 h 32"/>
                <a:gd name="T50" fmla="*/ 2147483647 w 32"/>
                <a:gd name="T51" fmla="*/ 2147483647 h 32"/>
                <a:gd name="T52" fmla="*/ 2147483647 w 32"/>
                <a:gd name="T53" fmla="*/ 2147483647 h 32"/>
                <a:gd name="T54" fmla="*/ 2147483647 w 32"/>
                <a:gd name="T55" fmla="*/ 2147483647 h 32"/>
                <a:gd name="T56" fmla="*/ 2147483647 w 32"/>
                <a:gd name="T57" fmla="*/ 2147483647 h 3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2"/>
                <a:gd name="T88" fmla="*/ 0 h 32"/>
                <a:gd name="T89" fmla="*/ 32 w 32"/>
                <a:gd name="T90" fmla="*/ 32 h 3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2" h="32">
                  <a:moveTo>
                    <a:pt x="11" y="19"/>
                  </a:moveTo>
                  <a:lnTo>
                    <a:pt x="11" y="29"/>
                  </a:lnTo>
                  <a:lnTo>
                    <a:pt x="15" y="29"/>
                  </a:lnTo>
                  <a:lnTo>
                    <a:pt x="15" y="32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"/>
                  </a:lnTo>
                  <a:lnTo>
                    <a:pt x="11" y="3"/>
                  </a:lnTo>
                  <a:lnTo>
                    <a:pt x="11" y="15"/>
                  </a:lnTo>
                  <a:lnTo>
                    <a:pt x="23" y="3"/>
                  </a:lnTo>
                  <a:lnTo>
                    <a:pt x="19" y="3"/>
                  </a:lnTo>
                  <a:lnTo>
                    <a:pt x="19" y="0"/>
                  </a:lnTo>
                  <a:lnTo>
                    <a:pt x="31" y="0"/>
                  </a:lnTo>
                  <a:lnTo>
                    <a:pt x="31" y="3"/>
                  </a:lnTo>
                  <a:lnTo>
                    <a:pt x="27" y="3"/>
                  </a:lnTo>
                  <a:lnTo>
                    <a:pt x="18" y="12"/>
                  </a:lnTo>
                  <a:lnTo>
                    <a:pt x="30" y="30"/>
                  </a:lnTo>
                  <a:lnTo>
                    <a:pt x="32" y="30"/>
                  </a:lnTo>
                  <a:lnTo>
                    <a:pt x="32" y="32"/>
                  </a:lnTo>
                  <a:lnTo>
                    <a:pt x="20" y="32"/>
                  </a:lnTo>
                  <a:lnTo>
                    <a:pt x="20" y="30"/>
                  </a:lnTo>
                  <a:lnTo>
                    <a:pt x="23" y="30"/>
                  </a:lnTo>
                  <a:lnTo>
                    <a:pt x="14" y="16"/>
                  </a:lnTo>
                  <a:lnTo>
                    <a:pt x="11" y="19"/>
                  </a:ln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89" name="Rectangle 260"/>
            <p:cNvSpPr>
              <a:spLocks noChangeArrowheads="1"/>
            </p:cNvSpPr>
            <p:nvPr/>
          </p:nvSpPr>
          <p:spPr bwMode="auto">
            <a:xfrm>
              <a:off x="4246768" y="4013414"/>
              <a:ext cx="24264" cy="4210"/>
            </a:xfrm>
            <a:prstGeom prst="rect">
              <a:avLst/>
            </a:prstGeom>
            <a:solidFill>
              <a:srgbClr val="2843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0" name="Freeform 261"/>
            <p:cNvSpPr>
              <a:spLocks/>
            </p:cNvSpPr>
            <p:nvPr/>
          </p:nvSpPr>
          <p:spPr bwMode="auto">
            <a:xfrm>
              <a:off x="4271033" y="3977627"/>
              <a:ext cx="30882" cy="67363"/>
            </a:xfrm>
            <a:custGeom>
              <a:avLst/>
              <a:gdLst>
                <a:gd name="T0" fmla="*/ 0 w 14"/>
                <a:gd name="T1" fmla="*/ 2147483647 h 32"/>
                <a:gd name="T2" fmla="*/ 2147483647 w 14"/>
                <a:gd name="T3" fmla="*/ 0 h 32"/>
                <a:gd name="T4" fmla="*/ 2147483647 w 14"/>
                <a:gd name="T5" fmla="*/ 0 h 32"/>
                <a:gd name="T6" fmla="*/ 2147483647 w 14"/>
                <a:gd name="T7" fmla="*/ 2147483647 h 32"/>
                <a:gd name="T8" fmla="*/ 2147483647 w 14"/>
                <a:gd name="T9" fmla="*/ 2147483647 h 32"/>
                <a:gd name="T10" fmla="*/ 2147483647 w 14"/>
                <a:gd name="T11" fmla="*/ 2147483647 h 32"/>
                <a:gd name="T12" fmla="*/ 0 w 14"/>
                <a:gd name="T13" fmla="*/ 2147483647 h 32"/>
                <a:gd name="T14" fmla="*/ 0 w 14"/>
                <a:gd name="T15" fmla="*/ 2147483647 h 32"/>
                <a:gd name="T16" fmla="*/ 2147483647 w 14"/>
                <a:gd name="T17" fmla="*/ 2147483647 h 32"/>
                <a:gd name="T18" fmla="*/ 2147483647 w 14"/>
                <a:gd name="T19" fmla="*/ 2147483647 h 32"/>
                <a:gd name="T20" fmla="*/ 2147483647 w 14"/>
                <a:gd name="T21" fmla="*/ 2147483647 h 32"/>
                <a:gd name="T22" fmla="*/ 0 w 14"/>
                <a:gd name="T23" fmla="*/ 2147483647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"/>
                <a:gd name="T37" fmla="*/ 0 h 32"/>
                <a:gd name="T38" fmla="*/ 14 w 14"/>
                <a:gd name="T39" fmla="*/ 32 h 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" h="32">
                  <a:moveTo>
                    <a:pt x="0" y="7"/>
                  </a:moveTo>
                  <a:lnTo>
                    <a:pt x="7" y="0"/>
                  </a:lnTo>
                  <a:lnTo>
                    <a:pt x="11" y="0"/>
                  </a:lnTo>
                  <a:lnTo>
                    <a:pt x="11" y="30"/>
                  </a:lnTo>
                  <a:lnTo>
                    <a:pt x="14" y="30"/>
                  </a:lnTo>
                  <a:lnTo>
                    <a:pt x="14" y="32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3" y="30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1" name="Freeform 262"/>
            <p:cNvSpPr>
              <a:spLocks noEditPoints="1"/>
            </p:cNvSpPr>
            <p:nvPr/>
          </p:nvSpPr>
          <p:spPr bwMode="auto">
            <a:xfrm>
              <a:off x="4295297" y="3977627"/>
              <a:ext cx="48529" cy="67363"/>
            </a:xfrm>
            <a:custGeom>
              <a:avLst/>
              <a:gdLst>
                <a:gd name="T0" fmla="*/ 0 w 22"/>
                <a:gd name="T1" fmla="*/ 2147483647 h 32"/>
                <a:gd name="T2" fmla="*/ 2147483647 w 22"/>
                <a:gd name="T3" fmla="*/ 0 h 32"/>
                <a:gd name="T4" fmla="*/ 2147483647 w 22"/>
                <a:gd name="T5" fmla="*/ 0 h 32"/>
                <a:gd name="T6" fmla="*/ 2147483647 w 22"/>
                <a:gd name="T7" fmla="*/ 2147483647 h 32"/>
                <a:gd name="T8" fmla="*/ 2147483647 w 22"/>
                <a:gd name="T9" fmla="*/ 2147483647 h 32"/>
                <a:gd name="T10" fmla="*/ 2147483647 w 22"/>
                <a:gd name="T11" fmla="*/ 2147483647 h 32"/>
                <a:gd name="T12" fmla="*/ 2147483647 w 22"/>
                <a:gd name="T13" fmla="*/ 2147483647 h 32"/>
                <a:gd name="T14" fmla="*/ 2147483647 w 22"/>
                <a:gd name="T15" fmla="*/ 2147483647 h 32"/>
                <a:gd name="T16" fmla="*/ 2147483647 w 22"/>
                <a:gd name="T17" fmla="*/ 2147483647 h 32"/>
                <a:gd name="T18" fmla="*/ 2147483647 w 22"/>
                <a:gd name="T19" fmla="*/ 2147483647 h 32"/>
                <a:gd name="T20" fmla="*/ 2147483647 w 22"/>
                <a:gd name="T21" fmla="*/ 2147483647 h 32"/>
                <a:gd name="T22" fmla="*/ 2147483647 w 22"/>
                <a:gd name="T23" fmla="*/ 2147483647 h 32"/>
                <a:gd name="T24" fmla="*/ 2147483647 w 22"/>
                <a:gd name="T25" fmla="*/ 2147483647 h 32"/>
                <a:gd name="T26" fmla="*/ 2147483647 w 22"/>
                <a:gd name="T27" fmla="*/ 2147483647 h 32"/>
                <a:gd name="T28" fmla="*/ 0 w 22"/>
                <a:gd name="T29" fmla="*/ 2147483647 h 32"/>
                <a:gd name="T30" fmla="*/ 2147483647 w 22"/>
                <a:gd name="T31" fmla="*/ 2147483647 h 32"/>
                <a:gd name="T32" fmla="*/ 2147483647 w 22"/>
                <a:gd name="T33" fmla="*/ 2147483647 h 32"/>
                <a:gd name="T34" fmla="*/ 2147483647 w 22"/>
                <a:gd name="T35" fmla="*/ 2147483647 h 32"/>
                <a:gd name="T36" fmla="*/ 2147483647 w 22"/>
                <a:gd name="T37" fmla="*/ 2147483647 h 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"/>
                <a:gd name="T58" fmla="*/ 0 h 32"/>
                <a:gd name="T59" fmla="*/ 22 w 22"/>
                <a:gd name="T60" fmla="*/ 32 h 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" h="32">
                  <a:moveTo>
                    <a:pt x="0" y="24"/>
                  </a:moveTo>
                  <a:lnTo>
                    <a:pt x="12" y="0"/>
                  </a:lnTo>
                  <a:lnTo>
                    <a:pt x="18" y="0"/>
                  </a:lnTo>
                  <a:lnTo>
                    <a:pt x="18" y="21"/>
                  </a:lnTo>
                  <a:lnTo>
                    <a:pt x="22" y="21"/>
                  </a:lnTo>
                  <a:lnTo>
                    <a:pt x="22" y="24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2" y="32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2" y="24"/>
                  </a:lnTo>
                  <a:lnTo>
                    <a:pt x="0" y="24"/>
                  </a:lnTo>
                  <a:close/>
                  <a:moveTo>
                    <a:pt x="5" y="21"/>
                  </a:moveTo>
                  <a:lnTo>
                    <a:pt x="12" y="21"/>
                  </a:lnTo>
                  <a:lnTo>
                    <a:pt x="12" y="9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2" name="Rectangle 263"/>
            <p:cNvSpPr>
              <a:spLocks noChangeArrowheads="1"/>
            </p:cNvSpPr>
            <p:nvPr/>
          </p:nvSpPr>
          <p:spPr bwMode="auto">
            <a:xfrm>
              <a:off x="4063682" y="4049201"/>
              <a:ext cx="313232" cy="2105"/>
            </a:xfrm>
            <a:prstGeom prst="rect">
              <a:avLst/>
            </a:prstGeom>
            <a:solidFill>
              <a:srgbClr val="2843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3" name="Freeform 264"/>
            <p:cNvSpPr>
              <a:spLocks/>
            </p:cNvSpPr>
            <p:nvPr/>
          </p:nvSpPr>
          <p:spPr bwMode="auto">
            <a:xfrm>
              <a:off x="4189416" y="4057621"/>
              <a:ext cx="48529" cy="52628"/>
            </a:xfrm>
            <a:custGeom>
              <a:avLst/>
              <a:gdLst>
                <a:gd name="T0" fmla="*/ 2147483647 w 22"/>
                <a:gd name="T1" fmla="*/ 0 h 25"/>
                <a:gd name="T2" fmla="*/ 2147483647 w 22"/>
                <a:gd name="T3" fmla="*/ 0 h 25"/>
                <a:gd name="T4" fmla="*/ 2147483647 w 22"/>
                <a:gd name="T5" fmla="*/ 2147483647 h 25"/>
                <a:gd name="T6" fmla="*/ 2147483647 w 22"/>
                <a:gd name="T7" fmla="*/ 2147483647 h 25"/>
                <a:gd name="T8" fmla="*/ 2147483647 w 22"/>
                <a:gd name="T9" fmla="*/ 2147483647 h 25"/>
                <a:gd name="T10" fmla="*/ 2147483647 w 22"/>
                <a:gd name="T11" fmla="*/ 2147483647 h 25"/>
                <a:gd name="T12" fmla="*/ 0 w 22"/>
                <a:gd name="T13" fmla="*/ 2147483647 h 25"/>
                <a:gd name="T14" fmla="*/ 2147483647 w 22"/>
                <a:gd name="T15" fmla="*/ 2147483647 h 25"/>
                <a:gd name="T16" fmla="*/ 2147483647 w 22"/>
                <a:gd name="T17" fmla="*/ 2147483647 h 25"/>
                <a:gd name="T18" fmla="*/ 2147483647 w 22"/>
                <a:gd name="T19" fmla="*/ 2147483647 h 25"/>
                <a:gd name="T20" fmla="*/ 2147483647 w 22"/>
                <a:gd name="T21" fmla="*/ 2147483647 h 25"/>
                <a:gd name="T22" fmla="*/ 2147483647 w 22"/>
                <a:gd name="T23" fmla="*/ 0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"/>
                <a:gd name="T37" fmla="*/ 0 h 25"/>
                <a:gd name="T38" fmla="*/ 22 w 22"/>
                <a:gd name="T39" fmla="*/ 25 h 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" h="25">
                  <a:moveTo>
                    <a:pt x="12" y="0"/>
                  </a:moveTo>
                  <a:lnTo>
                    <a:pt x="22" y="0"/>
                  </a:lnTo>
                  <a:lnTo>
                    <a:pt x="14" y="7"/>
                  </a:lnTo>
                  <a:lnTo>
                    <a:pt x="19" y="7"/>
                  </a:lnTo>
                  <a:lnTo>
                    <a:pt x="10" y="16"/>
                  </a:lnTo>
                  <a:lnTo>
                    <a:pt x="13" y="16"/>
                  </a:lnTo>
                  <a:lnTo>
                    <a:pt x="0" y="25"/>
                  </a:lnTo>
                  <a:lnTo>
                    <a:pt x="7" y="18"/>
                  </a:lnTo>
                  <a:lnTo>
                    <a:pt x="3" y="17"/>
                  </a:lnTo>
                  <a:lnTo>
                    <a:pt x="10" y="10"/>
                  </a:lnTo>
                  <a:lnTo>
                    <a:pt x="6" y="1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4" name="Freeform 265"/>
            <p:cNvSpPr>
              <a:spLocks/>
            </p:cNvSpPr>
            <p:nvPr/>
          </p:nvSpPr>
          <p:spPr bwMode="auto">
            <a:xfrm>
              <a:off x="4136476" y="4057621"/>
              <a:ext cx="161028" cy="71574"/>
            </a:xfrm>
            <a:custGeom>
              <a:avLst/>
              <a:gdLst>
                <a:gd name="T0" fmla="*/ 2147483647 w 73"/>
                <a:gd name="T1" fmla="*/ 0 h 34"/>
                <a:gd name="T2" fmla="*/ 2147483647 w 73"/>
                <a:gd name="T3" fmla="*/ 2147483647 h 34"/>
                <a:gd name="T4" fmla="*/ 0 w 73"/>
                <a:gd name="T5" fmla="*/ 0 h 34"/>
                <a:gd name="T6" fmla="*/ 2147483647 w 73"/>
                <a:gd name="T7" fmla="*/ 0 h 34"/>
                <a:gd name="T8" fmla="*/ 2147483647 w 73"/>
                <a:gd name="T9" fmla="*/ 2147483647 h 34"/>
                <a:gd name="T10" fmla="*/ 2147483647 w 73"/>
                <a:gd name="T11" fmla="*/ 0 h 34"/>
                <a:gd name="T12" fmla="*/ 2147483647 w 73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"/>
                <a:gd name="T22" fmla="*/ 0 h 34"/>
                <a:gd name="T23" fmla="*/ 73 w 73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" h="34">
                  <a:moveTo>
                    <a:pt x="73" y="0"/>
                  </a:moveTo>
                  <a:cubicBezTo>
                    <a:pt x="73" y="19"/>
                    <a:pt x="57" y="34"/>
                    <a:pt x="37" y="34"/>
                  </a:cubicBezTo>
                  <a:cubicBezTo>
                    <a:pt x="17" y="34"/>
                    <a:pt x="1" y="19"/>
                    <a:pt x="0" y="0"/>
                  </a:cubicBezTo>
                  <a:lnTo>
                    <a:pt x="4" y="0"/>
                  </a:lnTo>
                  <a:cubicBezTo>
                    <a:pt x="5" y="17"/>
                    <a:pt x="19" y="30"/>
                    <a:pt x="37" y="30"/>
                  </a:cubicBezTo>
                  <a:cubicBezTo>
                    <a:pt x="54" y="30"/>
                    <a:pt x="69" y="17"/>
                    <a:pt x="69" y="0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5" name="Freeform 266"/>
            <p:cNvSpPr>
              <a:spLocks noEditPoints="1"/>
            </p:cNvSpPr>
            <p:nvPr/>
          </p:nvSpPr>
          <p:spPr bwMode="auto">
            <a:xfrm>
              <a:off x="4046035" y="3895528"/>
              <a:ext cx="348525" cy="322082"/>
            </a:xfrm>
            <a:custGeom>
              <a:avLst/>
              <a:gdLst>
                <a:gd name="T0" fmla="*/ 2147483647 w 158"/>
                <a:gd name="T1" fmla="*/ 0 h 153"/>
                <a:gd name="T2" fmla="*/ 2147483647 w 158"/>
                <a:gd name="T3" fmla="*/ 2147483647 h 153"/>
                <a:gd name="T4" fmla="*/ 2147483647 w 158"/>
                <a:gd name="T5" fmla="*/ 2147483647 h 153"/>
                <a:gd name="T6" fmla="*/ 0 w 158"/>
                <a:gd name="T7" fmla="*/ 2147483647 h 153"/>
                <a:gd name="T8" fmla="*/ 2147483647 w 158"/>
                <a:gd name="T9" fmla="*/ 0 h 153"/>
                <a:gd name="T10" fmla="*/ 2147483647 w 158"/>
                <a:gd name="T11" fmla="*/ 2147483647 h 153"/>
                <a:gd name="T12" fmla="*/ 2147483647 w 158"/>
                <a:gd name="T13" fmla="*/ 2147483647 h 153"/>
                <a:gd name="T14" fmla="*/ 2147483647 w 158"/>
                <a:gd name="T15" fmla="*/ 2147483647 h 153"/>
                <a:gd name="T16" fmla="*/ 2147483647 w 158"/>
                <a:gd name="T17" fmla="*/ 2147483647 h 153"/>
                <a:gd name="T18" fmla="*/ 2147483647 w 158"/>
                <a:gd name="T19" fmla="*/ 2147483647 h 1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8"/>
                <a:gd name="T31" fmla="*/ 0 h 153"/>
                <a:gd name="T32" fmla="*/ 158 w 158"/>
                <a:gd name="T33" fmla="*/ 153 h 1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8" h="153">
                  <a:moveTo>
                    <a:pt x="79" y="0"/>
                  </a:moveTo>
                  <a:cubicBezTo>
                    <a:pt x="122" y="0"/>
                    <a:pt x="158" y="34"/>
                    <a:pt x="158" y="76"/>
                  </a:cubicBezTo>
                  <a:cubicBezTo>
                    <a:pt x="158" y="119"/>
                    <a:pt x="122" y="153"/>
                    <a:pt x="79" y="153"/>
                  </a:cubicBezTo>
                  <a:cubicBezTo>
                    <a:pt x="35" y="153"/>
                    <a:pt x="0" y="119"/>
                    <a:pt x="0" y="76"/>
                  </a:cubicBezTo>
                  <a:cubicBezTo>
                    <a:pt x="0" y="34"/>
                    <a:pt x="35" y="0"/>
                    <a:pt x="79" y="0"/>
                  </a:cubicBezTo>
                  <a:close/>
                  <a:moveTo>
                    <a:pt x="79" y="3"/>
                  </a:moveTo>
                  <a:cubicBezTo>
                    <a:pt x="120" y="3"/>
                    <a:pt x="154" y="36"/>
                    <a:pt x="154" y="76"/>
                  </a:cubicBezTo>
                  <a:cubicBezTo>
                    <a:pt x="154" y="117"/>
                    <a:pt x="120" y="150"/>
                    <a:pt x="79" y="150"/>
                  </a:cubicBezTo>
                  <a:cubicBezTo>
                    <a:pt x="37" y="150"/>
                    <a:pt x="3" y="117"/>
                    <a:pt x="3" y="76"/>
                  </a:cubicBezTo>
                  <a:cubicBezTo>
                    <a:pt x="3" y="36"/>
                    <a:pt x="37" y="3"/>
                    <a:pt x="79" y="3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6" name="Freeform 267"/>
            <p:cNvSpPr>
              <a:spLocks noEditPoints="1"/>
            </p:cNvSpPr>
            <p:nvPr/>
          </p:nvSpPr>
          <p:spPr bwMode="auto">
            <a:xfrm>
              <a:off x="3854126" y="3746065"/>
              <a:ext cx="734550" cy="637848"/>
            </a:xfrm>
            <a:custGeom>
              <a:avLst/>
              <a:gdLst>
                <a:gd name="T0" fmla="*/ 2147483647 w 333"/>
                <a:gd name="T1" fmla="*/ 2147483647 h 303"/>
                <a:gd name="T2" fmla="*/ 2147483647 w 333"/>
                <a:gd name="T3" fmla="*/ 2147483647 h 303"/>
                <a:gd name="T4" fmla="*/ 2147483647 w 333"/>
                <a:gd name="T5" fmla="*/ 2147483647 h 303"/>
                <a:gd name="T6" fmla="*/ 2147483647 w 333"/>
                <a:gd name="T7" fmla="*/ 2147483647 h 303"/>
                <a:gd name="T8" fmla="*/ 2147483647 w 333"/>
                <a:gd name="T9" fmla="*/ 2147483647 h 303"/>
                <a:gd name="T10" fmla="*/ 2147483647 w 333"/>
                <a:gd name="T11" fmla="*/ 2147483647 h 303"/>
                <a:gd name="T12" fmla="*/ 2147483647 w 333"/>
                <a:gd name="T13" fmla="*/ 2147483647 h 303"/>
                <a:gd name="T14" fmla="*/ 2147483647 w 333"/>
                <a:gd name="T15" fmla="*/ 2147483647 h 303"/>
                <a:gd name="T16" fmla="*/ 2147483647 w 333"/>
                <a:gd name="T17" fmla="*/ 2147483647 h 303"/>
                <a:gd name="T18" fmla="*/ 2147483647 w 333"/>
                <a:gd name="T19" fmla="*/ 2147483647 h 303"/>
                <a:gd name="T20" fmla="*/ 2147483647 w 333"/>
                <a:gd name="T21" fmla="*/ 2147483647 h 303"/>
                <a:gd name="T22" fmla="*/ 2147483647 w 333"/>
                <a:gd name="T23" fmla="*/ 2147483647 h 303"/>
                <a:gd name="T24" fmla="*/ 2147483647 w 333"/>
                <a:gd name="T25" fmla="*/ 2147483647 h 303"/>
                <a:gd name="T26" fmla="*/ 2147483647 w 333"/>
                <a:gd name="T27" fmla="*/ 2147483647 h 303"/>
                <a:gd name="T28" fmla="*/ 2147483647 w 333"/>
                <a:gd name="T29" fmla="*/ 2147483647 h 303"/>
                <a:gd name="T30" fmla="*/ 2147483647 w 333"/>
                <a:gd name="T31" fmla="*/ 2147483647 h 303"/>
                <a:gd name="T32" fmla="*/ 2147483647 w 333"/>
                <a:gd name="T33" fmla="*/ 2147483647 h 303"/>
                <a:gd name="T34" fmla="*/ 2147483647 w 333"/>
                <a:gd name="T35" fmla="*/ 2147483647 h 303"/>
                <a:gd name="T36" fmla="*/ 2147483647 w 333"/>
                <a:gd name="T37" fmla="*/ 2147483647 h 303"/>
                <a:gd name="T38" fmla="*/ 2147483647 w 333"/>
                <a:gd name="T39" fmla="*/ 2147483647 h 303"/>
                <a:gd name="T40" fmla="*/ 2147483647 w 333"/>
                <a:gd name="T41" fmla="*/ 2147483647 h 303"/>
                <a:gd name="T42" fmla="*/ 2147483647 w 333"/>
                <a:gd name="T43" fmla="*/ 2147483647 h 303"/>
                <a:gd name="T44" fmla="*/ 2147483647 w 333"/>
                <a:gd name="T45" fmla="*/ 2147483647 h 303"/>
                <a:gd name="T46" fmla="*/ 2147483647 w 333"/>
                <a:gd name="T47" fmla="*/ 2147483647 h 303"/>
                <a:gd name="T48" fmla="*/ 2147483647 w 333"/>
                <a:gd name="T49" fmla="*/ 2147483647 h 303"/>
                <a:gd name="T50" fmla="*/ 2147483647 w 333"/>
                <a:gd name="T51" fmla="*/ 2147483647 h 303"/>
                <a:gd name="T52" fmla="*/ 2147483647 w 333"/>
                <a:gd name="T53" fmla="*/ 2147483647 h 303"/>
                <a:gd name="T54" fmla="*/ 2147483647 w 333"/>
                <a:gd name="T55" fmla="*/ 2147483647 h 303"/>
                <a:gd name="T56" fmla="*/ 2147483647 w 333"/>
                <a:gd name="T57" fmla="*/ 2147483647 h 303"/>
                <a:gd name="T58" fmla="*/ 2147483647 w 333"/>
                <a:gd name="T59" fmla="*/ 2147483647 h 303"/>
                <a:gd name="T60" fmla="*/ 2147483647 w 333"/>
                <a:gd name="T61" fmla="*/ 2147483647 h 303"/>
                <a:gd name="T62" fmla="*/ 2147483647 w 333"/>
                <a:gd name="T63" fmla="*/ 2147483647 h 303"/>
                <a:gd name="T64" fmla="*/ 2147483647 w 333"/>
                <a:gd name="T65" fmla="*/ 2147483647 h 303"/>
                <a:gd name="T66" fmla="*/ 2147483647 w 333"/>
                <a:gd name="T67" fmla="*/ 2147483647 h 303"/>
                <a:gd name="T68" fmla="*/ 2147483647 w 333"/>
                <a:gd name="T69" fmla="*/ 2147483647 h 303"/>
                <a:gd name="T70" fmla="*/ 2147483647 w 333"/>
                <a:gd name="T71" fmla="*/ 2147483647 h 303"/>
                <a:gd name="T72" fmla="*/ 2147483647 w 333"/>
                <a:gd name="T73" fmla="*/ 2147483647 h 303"/>
                <a:gd name="T74" fmla="*/ 2147483647 w 333"/>
                <a:gd name="T75" fmla="*/ 2147483647 h 303"/>
                <a:gd name="T76" fmla="*/ 2147483647 w 333"/>
                <a:gd name="T77" fmla="*/ 2147483647 h 303"/>
                <a:gd name="T78" fmla="*/ 2147483647 w 333"/>
                <a:gd name="T79" fmla="*/ 2147483647 h 303"/>
                <a:gd name="T80" fmla="*/ 2147483647 w 333"/>
                <a:gd name="T81" fmla="*/ 2147483647 h 303"/>
                <a:gd name="T82" fmla="*/ 2147483647 w 333"/>
                <a:gd name="T83" fmla="*/ 2147483647 h 303"/>
                <a:gd name="T84" fmla="*/ 2147483647 w 333"/>
                <a:gd name="T85" fmla="*/ 2147483647 h 303"/>
                <a:gd name="T86" fmla="*/ 2147483647 w 333"/>
                <a:gd name="T87" fmla="*/ 2147483647 h 303"/>
                <a:gd name="T88" fmla="*/ 2147483647 w 333"/>
                <a:gd name="T89" fmla="*/ 2147483647 h 303"/>
                <a:gd name="T90" fmla="*/ 2147483647 w 333"/>
                <a:gd name="T91" fmla="*/ 2147483647 h 303"/>
                <a:gd name="T92" fmla="*/ 2147483647 w 333"/>
                <a:gd name="T93" fmla="*/ 2147483647 h 303"/>
                <a:gd name="T94" fmla="*/ 2147483647 w 333"/>
                <a:gd name="T95" fmla="*/ 2147483647 h 303"/>
                <a:gd name="T96" fmla="*/ 2147483647 w 333"/>
                <a:gd name="T97" fmla="*/ 2147483647 h 303"/>
                <a:gd name="T98" fmla="*/ 2147483647 w 333"/>
                <a:gd name="T99" fmla="*/ 2147483647 h 303"/>
                <a:gd name="T100" fmla="*/ 2147483647 w 333"/>
                <a:gd name="T101" fmla="*/ 2147483647 h 303"/>
                <a:gd name="T102" fmla="*/ 2147483647 w 333"/>
                <a:gd name="T103" fmla="*/ 2147483647 h 303"/>
                <a:gd name="T104" fmla="*/ 2147483647 w 333"/>
                <a:gd name="T105" fmla="*/ 2147483647 h 303"/>
                <a:gd name="T106" fmla="*/ 2147483647 w 333"/>
                <a:gd name="T107" fmla="*/ 2147483647 h 303"/>
                <a:gd name="T108" fmla="*/ 2147483647 w 333"/>
                <a:gd name="T109" fmla="*/ 2147483647 h 303"/>
                <a:gd name="T110" fmla="*/ 2147483647 w 333"/>
                <a:gd name="T111" fmla="*/ 2147483647 h 303"/>
                <a:gd name="T112" fmla="*/ 2147483647 w 333"/>
                <a:gd name="T113" fmla="*/ 2147483647 h 303"/>
                <a:gd name="T114" fmla="*/ 2147483647 w 333"/>
                <a:gd name="T115" fmla="*/ 2147483647 h 303"/>
                <a:gd name="T116" fmla="*/ 2147483647 w 333"/>
                <a:gd name="T117" fmla="*/ 2147483647 h 303"/>
                <a:gd name="T118" fmla="*/ 2147483647 w 333"/>
                <a:gd name="T119" fmla="*/ 2147483647 h 303"/>
                <a:gd name="T120" fmla="*/ 2147483647 w 333"/>
                <a:gd name="T121" fmla="*/ 2147483647 h 30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33"/>
                <a:gd name="T184" fmla="*/ 0 h 303"/>
                <a:gd name="T185" fmla="*/ 333 w 333"/>
                <a:gd name="T186" fmla="*/ 303 h 30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33" h="303">
                  <a:moveTo>
                    <a:pt x="84" y="155"/>
                  </a:moveTo>
                  <a:lnTo>
                    <a:pt x="69" y="178"/>
                  </a:lnTo>
                  <a:cubicBezTo>
                    <a:pt x="68" y="176"/>
                    <a:pt x="67" y="175"/>
                    <a:pt x="66" y="174"/>
                  </a:cubicBezTo>
                  <a:lnTo>
                    <a:pt x="84" y="148"/>
                  </a:lnTo>
                  <a:cubicBezTo>
                    <a:pt x="84" y="151"/>
                    <a:pt x="84" y="153"/>
                    <a:pt x="84" y="155"/>
                  </a:cubicBezTo>
                  <a:close/>
                  <a:moveTo>
                    <a:pt x="84" y="34"/>
                  </a:moveTo>
                  <a:cubicBezTo>
                    <a:pt x="84" y="33"/>
                    <a:pt x="83" y="31"/>
                    <a:pt x="82" y="29"/>
                  </a:cubicBezTo>
                  <a:cubicBezTo>
                    <a:pt x="84" y="29"/>
                    <a:pt x="86" y="30"/>
                    <a:pt x="87" y="30"/>
                  </a:cubicBezTo>
                  <a:lnTo>
                    <a:pt x="84" y="34"/>
                  </a:lnTo>
                  <a:close/>
                  <a:moveTo>
                    <a:pt x="85" y="46"/>
                  </a:moveTo>
                  <a:cubicBezTo>
                    <a:pt x="86" y="43"/>
                    <a:pt x="86" y="41"/>
                    <a:pt x="85" y="38"/>
                  </a:cubicBezTo>
                  <a:lnTo>
                    <a:pt x="90" y="31"/>
                  </a:lnTo>
                  <a:cubicBezTo>
                    <a:pt x="91" y="32"/>
                    <a:pt x="93" y="33"/>
                    <a:pt x="94" y="34"/>
                  </a:cubicBezTo>
                  <a:lnTo>
                    <a:pt x="85" y="46"/>
                  </a:lnTo>
                  <a:close/>
                  <a:moveTo>
                    <a:pt x="78" y="69"/>
                  </a:moveTo>
                  <a:cubicBezTo>
                    <a:pt x="79" y="66"/>
                    <a:pt x="80" y="62"/>
                    <a:pt x="81" y="59"/>
                  </a:cubicBezTo>
                  <a:cubicBezTo>
                    <a:pt x="82" y="58"/>
                    <a:pt x="82" y="57"/>
                    <a:pt x="82" y="56"/>
                  </a:cubicBezTo>
                  <a:lnTo>
                    <a:pt x="96" y="37"/>
                  </a:lnTo>
                  <a:cubicBezTo>
                    <a:pt x="97" y="38"/>
                    <a:pt x="97" y="40"/>
                    <a:pt x="98" y="41"/>
                  </a:cubicBezTo>
                  <a:lnTo>
                    <a:pt x="78" y="69"/>
                  </a:lnTo>
                  <a:close/>
                  <a:moveTo>
                    <a:pt x="75" y="87"/>
                  </a:moveTo>
                  <a:cubicBezTo>
                    <a:pt x="75" y="84"/>
                    <a:pt x="76" y="81"/>
                    <a:pt x="76" y="78"/>
                  </a:cubicBezTo>
                  <a:lnTo>
                    <a:pt x="99" y="45"/>
                  </a:lnTo>
                  <a:cubicBezTo>
                    <a:pt x="100" y="47"/>
                    <a:pt x="100" y="49"/>
                    <a:pt x="101" y="52"/>
                  </a:cubicBezTo>
                  <a:lnTo>
                    <a:pt x="75" y="87"/>
                  </a:lnTo>
                  <a:close/>
                  <a:moveTo>
                    <a:pt x="75" y="99"/>
                  </a:moveTo>
                  <a:cubicBezTo>
                    <a:pt x="75" y="97"/>
                    <a:pt x="75" y="95"/>
                    <a:pt x="75" y="93"/>
                  </a:cubicBezTo>
                  <a:lnTo>
                    <a:pt x="100" y="57"/>
                  </a:lnTo>
                  <a:cubicBezTo>
                    <a:pt x="100" y="58"/>
                    <a:pt x="100" y="59"/>
                    <a:pt x="100" y="60"/>
                  </a:cubicBezTo>
                  <a:cubicBezTo>
                    <a:pt x="100" y="62"/>
                    <a:pt x="100" y="64"/>
                    <a:pt x="100" y="66"/>
                  </a:cubicBezTo>
                  <a:lnTo>
                    <a:pt x="55" y="129"/>
                  </a:lnTo>
                  <a:cubicBezTo>
                    <a:pt x="54" y="128"/>
                    <a:pt x="53" y="127"/>
                    <a:pt x="52" y="125"/>
                  </a:cubicBezTo>
                  <a:lnTo>
                    <a:pt x="72" y="98"/>
                  </a:lnTo>
                  <a:cubicBezTo>
                    <a:pt x="73" y="98"/>
                    <a:pt x="74" y="99"/>
                    <a:pt x="75" y="99"/>
                  </a:cubicBezTo>
                  <a:close/>
                  <a:moveTo>
                    <a:pt x="50" y="122"/>
                  </a:moveTo>
                  <a:cubicBezTo>
                    <a:pt x="50" y="120"/>
                    <a:pt x="49" y="119"/>
                    <a:pt x="48" y="117"/>
                  </a:cubicBezTo>
                  <a:lnTo>
                    <a:pt x="65" y="94"/>
                  </a:lnTo>
                  <a:cubicBezTo>
                    <a:pt x="66" y="95"/>
                    <a:pt x="67" y="96"/>
                    <a:pt x="69" y="96"/>
                  </a:cubicBezTo>
                  <a:lnTo>
                    <a:pt x="50" y="122"/>
                  </a:lnTo>
                  <a:close/>
                  <a:moveTo>
                    <a:pt x="47" y="114"/>
                  </a:moveTo>
                  <a:cubicBezTo>
                    <a:pt x="46" y="112"/>
                    <a:pt x="46" y="110"/>
                    <a:pt x="45" y="108"/>
                  </a:cubicBezTo>
                  <a:lnTo>
                    <a:pt x="60" y="88"/>
                  </a:lnTo>
                  <a:cubicBezTo>
                    <a:pt x="60" y="89"/>
                    <a:pt x="61" y="90"/>
                    <a:pt x="62" y="92"/>
                  </a:cubicBezTo>
                  <a:lnTo>
                    <a:pt x="47" y="114"/>
                  </a:lnTo>
                  <a:close/>
                  <a:moveTo>
                    <a:pt x="44" y="104"/>
                  </a:moveTo>
                  <a:cubicBezTo>
                    <a:pt x="44" y="103"/>
                    <a:pt x="44" y="102"/>
                    <a:pt x="44" y="102"/>
                  </a:cubicBezTo>
                  <a:cubicBezTo>
                    <a:pt x="44" y="100"/>
                    <a:pt x="44" y="98"/>
                    <a:pt x="44" y="96"/>
                  </a:cubicBezTo>
                  <a:lnTo>
                    <a:pt x="57" y="78"/>
                  </a:lnTo>
                  <a:cubicBezTo>
                    <a:pt x="57" y="80"/>
                    <a:pt x="57" y="82"/>
                    <a:pt x="58" y="84"/>
                  </a:cubicBezTo>
                  <a:lnTo>
                    <a:pt x="44" y="104"/>
                  </a:lnTo>
                  <a:close/>
                  <a:moveTo>
                    <a:pt x="46" y="88"/>
                  </a:moveTo>
                  <a:cubicBezTo>
                    <a:pt x="48" y="81"/>
                    <a:pt x="52" y="73"/>
                    <a:pt x="57" y="66"/>
                  </a:cubicBezTo>
                  <a:cubicBezTo>
                    <a:pt x="57" y="68"/>
                    <a:pt x="57" y="70"/>
                    <a:pt x="57" y="72"/>
                  </a:cubicBezTo>
                  <a:lnTo>
                    <a:pt x="46" y="88"/>
                  </a:lnTo>
                  <a:close/>
                  <a:moveTo>
                    <a:pt x="100" y="72"/>
                  </a:moveTo>
                  <a:cubicBezTo>
                    <a:pt x="100" y="74"/>
                    <a:pt x="100" y="76"/>
                    <a:pt x="101" y="78"/>
                  </a:cubicBezTo>
                  <a:lnTo>
                    <a:pt x="59" y="137"/>
                  </a:lnTo>
                  <a:cubicBezTo>
                    <a:pt x="58" y="135"/>
                    <a:pt x="57" y="134"/>
                    <a:pt x="56" y="133"/>
                  </a:cubicBezTo>
                  <a:lnTo>
                    <a:pt x="100" y="72"/>
                  </a:lnTo>
                  <a:close/>
                  <a:moveTo>
                    <a:pt x="154" y="9"/>
                  </a:moveTo>
                  <a:cubicBezTo>
                    <a:pt x="155" y="11"/>
                    <a:pt x="155" y="14"/>
                    <a:pt x="155" y="16"/>
                  </a:cubicBezTo>
                  <a:lnTo>
                    <a:pt x="63" y="144"/>
                  </a:lnTo>
                  <a:cubicBezTo>
                    <a:pt x="63" y="143"/>
                    <a:pt x="62" y="142"/>
                    <a:pt x="61" y="140"/>
                  </a:cubicBezTo>
                  <a:lnTo>
                    <a:pt x="154" y="9"/>
                  </a:lnTo>
                  <a:close/>
                  <a:moveTo>
                    <a:pt x="48" y="166"/>
                  </a:moveTo>
                  <a:cubicBezTo>
                    <a:pt x="47" y="166"/>
                    <a:pt x="47" y="166"/>
                    <a:pt x="46" y="166"/>
                  </a:cubicBezTo>
                  <a:cubicBezTo>
                    <a:pt x="45" y="166"/>
                    <a:pt x="44" y="166"/>
                    <a:pt x="43" y="165"/>
                  </a:cubicBezTo>
                  <a:lnTo>
                    <a:pt x="55" y="148"/>
                  </a:lnTo>
                  <a:cubicBezTo>
                    <a:pt x="57" y="148"/>
                    <a:pt x="58" y="149"/>
                    <a:pt x="60" y="149"/>
                  </a:cubicBezTo>
                  <a:lnTo>
                    <a:pt x="48" y="166"/>
                  </a:lnTo>
                  <a:close/>
                  <a:moveTo>
                    <a:pt x="39" y="164"/>
                  </a:moveTo>
                  <a:cubicBezTo>
                    <a:pt x="38" y="164"/>
                    <a:pt x="37" y="163"/>
                    <a:pt x="35" y="162"/>
                  </a:cubicBezTo>
                  <a:lnTo>
                    <a:pt x="46" y="148"/>
                  </a:lnTo>
                  <a:cubicBezTo>
                    <a:pt x="47" y="148"/>
                    <a:pt x="49" y="147"/>
                    <a:pt x="51" y="148"/>
                  </a:cubicBezTo>
                  <a:lnTo>
                    <a:pt x="39" y="164"/>
                  </a:lnTo>
                  <a:close/>
                  <a:moveTo>
                    <a:pt x="32" y="161"/>
                  </a:moveTo>
                  <a:cubicBezTo>
                    <a:pt x="31" y="160"/>
                    <a:pt x="30" y="159"/>
                    <a:pt x="29" y="158"/>
                  </a:cubicBezTo>
                  <a:lnTo>
                    <a:pt x="34" y="151"/>
                  </a:lnTo>
                  <a:cubicBezTo>
                    <a:pt x="36" y="150"/>
                    <a:pt x="39" y="149"/>
                    <a:pt x="41" y="149"/>
                  </a:cubicBezTo>
                  <a:lnTo>
                    <a:pt x="32" y="161"/>
                  </a:lnTo>
                  <a:close/>
                  <a:moveTo>
                    <a:pt x="27" y="155"/>
                  </a:moveTo>
                  <a:cubicBezTo>
                    <a:pt x="25" y="154"/>
                    <a:pt x="24" y="152"/>
                    <a:pt x="23" y="150"/>
                  </a:cubicBezTo>
                  <a:cubicBezTo>
                    <a:pt x="26" y="151"/>
                    <a:pt x="28" y="151"/>
                    <a:pt x="29" y="151"/>
                  </a:cubicBezTo>
                  <a:lnTo>
                    <a:pt x="27" y="155"/>
                  </a:lnTo>
                  <a:close/>
                  <a:moveTo>
                    <a:pt x="109" y="67"/>
                  </a:moveTo>
                  <a:cubicBezTo>
                    <a:pt x="110" y="64"/>
                    <a:pt x="111" y="60"/>
                    <a:pt x="112" y="56"/>
                  </a:cubicBezTo>
                  <a:cubicBezTo>
                    <a:pt x="112" y="55"/>
                    <a:pt x="112" y="55"/>
                    <a:pt x="112" y="54"/>
                  </a:cubicBezTo>
                  <a:lnTo>
                    <a:pt x="151" y="0"/>
                  </a:lnTo>
                  <a:cubicBezTo>
                    <a:pt x="152" y="2"/>
                    <a:pt x="152" y="3"/>
                    <a:pt x="153" y="5"/>
                  </a:cubicBezTo>
                  <a:lnTo>
                    <a:pt x="109" y="67"/>
                  </a:lnTo>
                  <a:close/>
                  <a:moveTo>
                    <a:pt x="116" y="43"/>
                  </a:moveTo>
                  <a:cubicBezTo>
                    <a:pt x="118" y="39"/>
                    <a:pt x="120" y="35"/>
                    <a:pt x="122" y="33"/>
                  </a:cubicBezTo>
                  <a:cubicBezTo>
                    <a:pt x="124" y="31"/>
                    <a:pt x="126" y="28"/>
                    <a:pt x="129" y="26"/>
                  </a:cubicBezTo>
                  <a:lnTo>
                    <a:pt x="116" y="43"/>
                  </a:lnTo>
                  <a:close/>
                  <a:moveTo>
                    <a:pt x="148" y="45"/>
                  </a:moveTo>
                  <a:cubicBezTo>
                    <a:pt x="148" y="46"/>
                    <a:pt x="149" y="48"/>
                    <a:pt x="150" y="49"/>
                  </a:cubicBezTo>
                  <a:lnTo>
                    <a:pt x="133" y="74"/>
                  </a:lnTo>
                  <a:cubicBezTo>
                    <a:pt x="130" y="75"/>
                    <a:pt x="127" y="77"/>
                    <a:pt x="124" y="79"/>
                  </a:cubicBezTo>
                  <a:lnTo>
                    <a:pt x="148" y="45"/>
                  </a:lnTo>
                  <a:close/>
                  <a:moveTo>
                    <a:pt x="162" y="39"/>
                  </a:moveTo>
                  <a:cubicBezTo>
                    <a:pt x="164" y="37"/>
                    <a:pt x="167" y="36"/>
                    <a:pt x="171" y="34"/>
                  </a:cubicBezTo>
                  <a:lnTo>
                    <a:pt x="145" y="70"/>
                  </a:lnTo>
                  <a:cubicBezTo>
                    <a:pt x="143" y="70"/>
                    <a:pt x="141" y="71"/>
                    <a:pt x="138" y="72"/>
                  </a:cubicBezTo>
                  <a:lnTo>
                    <a:pt x="162" y="39"/>
                  </a:lnTo>
                  <a:close/>
                  <a:moveTo>
                    <a:pt x="176" y="32"/>
                  </a:moveTo>
                  <a:cubicBezTo>
                    <a:pt x="177" y="32"/>
                    <a:pt x="178" y="32"/>
                    <a:pt x="179" y="31"/>
                  </a:cubicBezTo>
                  <a:cubicBezTo>
                    <a:pt x="181" y="31"/>
                    <a:pt x="182" y="31"/>
                    <a:pt x="183" y="30"/>
                  </a:cubicBezTo>
                  <a:lnTo>
                    <a:pt x="156" y="68"/>
                  </a:lnTo>
                  <a:cubicBezTo>
                    <a:pt x="154" y="68"/>
                    <a:pt x="152" y="68"/>
                    <a:pt x="150" y="69"/>
                  </a:cubicBezTo>
                  <a:lnTo>
                    <a:pt x="176" y="32"/>
                  </a:lnTo>
                  <a:close/>
                  <a:moveTo>
                    <a:pt x="188" y="29"/>
                  </a:moveTo>
                  <a:cubicBezTo>
                    <a:pt x="190" y="29"/>
                    <a:pt x="193" y="28"/>
                    <a:pt x="195" y="27"/>
                  </a:cubicBezTo>
                  <a:lnTo>
                    <a:pt x="166" y="67"/>
                  </a:lnTo>
                  <a:cubicBezTo>
                    <a:pt x="166" y="67"/>
                    <a:pt x="165" y="67"/>
                    <a:pt x="164" y="67"/>
                  </a:cubicBezTo>
                  <a:cubicBezTo>
                    <a:pt x="163" y="67"/>
                    <a:pt x="162" y="67"/>
                    <a:pt x="161" y="68"/>
                  </a:cubicBezTo>
                  <a:lnTo>
                    <a:pt x="188" y="29"/>
                  </a:lnTo>
                  <a:close/>
                  <a:moveTo>
                    <a:pt x="201" y="25"/>
                  </a:moveTo>
                  <a:cubicBezTo>
                    <a:pt x="202" y="24"/>
                    <a:pt x="204" y="24"/>
                    <a:pt x="206" y="23"/>
                  </a:cubicBezTo>
                  <a:cubicBezTo>
                    <a:pt x="205" y="25"/>
                    <a:pt x="204" y="28"/>
                    <a:pt x="202" y="30"/>
                  </a:cubicBezTo>
                  <a:lnTo>
                    <a:pt x="176" y="68"/>
                  </a:lnTo>
                  <a:cubicBezTo>
                    <a:pt x="174" y="68"/>
                    <a:pt x="172" y="68"/>
                    <a:pt x="170" y="68"/>
                  </a:cubicBezTo>
                  <a:lnTo>
                    <a:pt x="201" y="25"/>
                  </a:lnTo>
                  <a:close/>
                  <a:moveTo>
                    <a:pt x="193" y="49"/>
                  </a:moveTo>
                  <a:cubicBezTo>
                    <a:pt x="193" y="50"/>
                    <a:pt x="194" y="51"/>
                    <a:pt x="195" y="53"/>
                  </a:cubicBezTo>
                  <a:cubicBezTo>
                    <a:pt x="196" y="52"/>
                    <a:pt x="197" y="51"/>
                    <a:pt x="198" y="50"/>
                  </a:cubicBezTo>
                  <a:lnTo>
                    <a:pt x="184" y="69"/>
                  </a:lnTo>
                  <a:cubicBezTo>
                    <a:pt x="183" y="69"/>
                    <a:pt x="181" y="69"/>
                    <a:pt x="179" y="68"/>
                  </a:cubicBezTo>
                  <a:lnTo>
                    <a:pt x="193" y="49"/>
                  </a:lnTo>
                  <a:close/>
                  <a:moveTo>
                    <a:pt x="206" y="44"/>
                  </a:moveTo>
                  <a:cubicBezTo>
                    <a:pt x="209" y="43"/>
                    <a:pt x="211" y="42"/>
                    <a:pt x="214" y="41"/>
                  </a:cubicBezTo>
                  <a:lnTo>
                    <a:pt x="192" y="72"/>
                  </a:lnTo>
                  <a:cubicBezTo>
                    <a:pt x="191" y="71"/>
                    <a:pt x="189" y="71"/>
                    <a:pt x="188" y="70"/>
                  </a:cubicBezTo>
                  <a:lnTo>
                    <a:pt x="206" y="44"/>
                  </a:lnTo>
                  <a:close/>
                  <a:moveTo>
                    <a:pt x="219" y="40"/>
                  </a:moveTo>
                  <a:cubicBezTo>
                    <a:pt x="220" y="40"/>
                    <a:pt x="220" y="40"/>
                    <a:pt x="221" y="39"/>
                  </a:cubicBezTo>
                  <a:cubicBezTo>
                    <a:pt x="222" y="39"/>
                    <a:pt x="224" y="39"/>
                    <a:pt x="225" y="39"/>
                  </a:cubicBezTo>
                  <a:lnTo>
                    <a:pt x="200" y="75"/>
                  </a:lnTo>
                  <a:cubicBezTo>
                    <a:pt x="198" y="74"/>
                    <a:pt x="197" y="73"/>
                    <a:pt x="195" y="73"/>
                  </a:cubicBezTo>
                  <a:lnTo>
                    <a:pt x="219" y="40"/>
                  </a:lnTo>
                  <a:close/>
                  <a:moveTo>
                    <a:pt x="230" y="38"/>
                  </a:moveTo>
                  <a:cubicBezTo>
                    <a:pt x="232" y="38"/>
                    <a:pt x="234" y="37"/>
                    <a:pt x="236" y="37"/>
                  </a:cubicBezTo>
                  <a:lnTo>
                    <a:pt x="207" y="78"/>
                  </a:lnTo>
                  <a:cubicBezTo>
                    <a:pt x="205" y="77"/>
                    <a:pt x="204" y="77"/>
                    <a:pt x="203" y="76"/>
                  </a:cubicBezTo>
                  <a:lnTo>
                    <a:pt x="230" y="38"/>
                  </a:lnTo>
                  <a:close/>
                  <a:moveTo>
                    <a:pt x="242" y="35"/>
                  </a:moveTo>
                  <a:cubicBezTo>
                    <a:pt x="245" y="33"/>
                    <a:pt x="249" y="31"/>
                    <a:pt x="251" y="28"/>
                  </a:cubicBezTo>
                  <a:cubicBezTo>
                    <a:pt x="251" y="29"/>
                    <a:pt x="251" y="30"/>
                    <a:pt x="250" y="31"/>
                  </a:cubicBezTo>
                  <a:lnTo>
                    <a:pt x="236" y="51"/>
                  </a:lnTo>
                  <a:cubicBezTo>
                    <a:pt x="228" y="52"/>
                    <a:pt x="225" y="60"/>
                    <a:pt x="226" y="63"/>
                  </a:cubicBezTo>
                  <a:cubicBezTo>
                    <a:pt x="227" y="62"/>
                    <a:pt x="228" y="62"/>
                    <a:pt x="228" y="61"/>
                  </a:cubicBezTo>
                  <a:lnTo>
                    <a:pt x="213" y="82"/>
                  </a:lnTo>
                  <a:cubicBezTo>
                    <a:pt x="212" y="81"/>
                    <a:pt x="211" y="81"/>
                    <a:pt x="210" y="80"/>
                  </a:cubicBezTo>
                  <a:lnTo>
                    <a:pt x="242" y="35"/>
                  </a:lnTo>
                  <a:close/>
                  <a:moveTo>
                    <a:pt x="234" y="60"/>
                  </a:moveTo>
                  <a:cubicBezTo>
                    <a:pt x="236" y="59"/>
                    <a:pt x="238" y="59"/>
                    <a:pt x="240" y="59"/>
                  </a:cubicBezTo>
                  <a:lnTo>
                    <a:pt x="220" y="87"/>
                  </a:lnTo>
                  <a:cubicBezTo>
                    <a:pt x="218" y="86"/>
                    <a:pt x="217" y="85"/>
                    <a:pt x="216" y="84"/>
                  </a:cubicBezTo>
                  <a:lnTo>
                    <a:pt x="234" y="60"/>
                  </a:lnTo>
                  <a:close/>
                  <a:moveTo>
                    <a:pt x="243" y="59"/>
                  </a:moveTo>
                  <a:cubicBezTo>
                    <a:pt x="245" y="60"/>
                    <a:pt x="247" y="60"/>
                    <a:pt x="248" y="60"/>
                  </a:cubicBezTo>
                  <a:lnTo>
                    <a:pt x="244" y="67"/>
                  </a:lnTo>
                  <a:cubicBezTo>
                    <a:pt x="243" y="67"/>
                    <a:pt x="243" y="67"/>
                    <a:pt x="242" y="67"/>
                  </a:cubicBezTo>
                  <a:cubicBezTo>
                    <a:pt x="241" y="68"/>
                    <a:pt x="241" y="69"/>
                    <a:pt x="242" y="69"/>
                  </a:cubicBezTo>
                  <a:cubicBezTo>
                    <a:pt x="242" y="70"/>
                    <a:pt x="242" y="70"/>
                    <a:pt x="242" y="70"/>
                  </a:cubicBezTo>
                  <a:lnTo>
                    <a:pt x="225" y="93"/>
                  </a:lnTo>
                  <a:cubicBezTo>
                    <a:pt x="224" y="91"/>
                    <a:pt x="223" y="90"/>
                    <a:pt x="222" y="89"/>
                  </a:cubicBezTo>
                  <a:lnTo>
                    <a:pt x="243" y="59"/>
                  </a:lnTo>
                  <a:close/>
                  <a:moveTo>
                    <a:pt x="246" y="70"/>
                  </a:moveTo>
                  <a:cubicBezTo>
                    <a:pt x="247" y="70"/>
                    <a:pt x="249" y="70"/>
                    <a:pt x="251" y="70"/>
                  </a:cubicBezTo>
                  <a:lnTo>
                    <a:pt x="231" y="99"/>
                  </a:lnTo>
                  <a:cubicBezTo>
                    <a:pt x="230" y="97"/>
                    <a:pt x="229" y="96"/>
                    <a:pt x="228" y="95"/>
                  </a:cubicBezTo>
                  <a:lnTo>
                    <a:pt x="246" y="70"/>
                  </a:lnTo>
                  <a:close/>
                  <a:moveTo>
                    <a:pt x="252" y="61"/>
                  </a:moveTo>
                  <a:cubicBezTo>
                    <a:pt x="254" y="61"/>
                    <a:pt x="256" y="62"/>
                    <a:pt x="258" y="62"/>
                  </a:cubicBezTo>
                  <a:cubicBezTo>
                    <a:pt x="255" y="63"/>
                    <a:pt x="252" y="63"/>
                    <a:pt x="250" y="64"/>
                  </a:cubicBezTo>
                  <a:lnTo>
                    <a:pt x="252" y="61"/>
                  </a:lnTo>
                  <a:close/>
                  <a:moveTo>
                    <a:pt x="255" y="71"/>
                  </a:moveTo>
                  <a:cubicBezTo>
                    <a:pt x="256" y="71"/>
                    <a:pt x="258" y="71"/>
                    <a:pt x="260" y="71"/>
                  </a:cubicBezTo>
                  <a:lnTo>
                    <a:pt x="236" y="105"/>
                  </a:lnTo>
                  <a:cubicBezTo>
                    <a:pt x="235" y="104"/>
                    <a:pt x="234" y="103"/>
                    <a:pt x="233" y="101"/>
                  </a:cubicBezTo>
                  <a:lnTo>
                    <a:pt x="255" y="71"/>
                  </a:lnTo>
                  <a:close/>
                  <a:moveTo>
                    <a:pt x="264" y="71"/>
                  </a:moveTo>
                  <a:cubicBezTo>
                    <a:pt x="266" y="71"/>
                    <a:pt x="267" y="72"/>
                    <a:pt x="269" y="72"/>
                  </a:cubicBezTo>
                  <a:lnTo>
                    <a:pt x="240" y="113"/>
                  </a:lnTo>
                  <a:cubicBezTo>
                    <a:pt x="239" y="111"/>
                    <a:pt x="238" y="110"/>
                    <a:pt x="237" y="108"/>
                  </a:cubicBezTo>
                  <a:lnTo>
                    <a:pt x="264" y="71"/>
                  </a:lnTo>
                  <a:close/>
                  <a:moveTo>
                    <a:pt x="273" y="72"/>
                  </a:moveTo>
                  <a:cubicBezTo>
                    <a:pt x="275" y="72"/>
                    <a:pt x="277" y="72"/>
                    <a:pt x="278" y="72"/>
                  </a:cubicBezTo>
                  <a:lnTo>
                    <a:pt x="243" y="121"/>
                  </a:lnTo>
                  <a:cubicBezTo>
                    <a:pt x="243" y="120"/>
                    <a:pt x="242" y="118"/>
                    <a:pt x="241" y="116"/>
                  </a:cubicBezTo>
                  <a:lnTo>
                    <a:pt x="273" y="72"/>
                  </a:lnTo>
                  <a:close/>
                  <a:moveTo>
                    <a:pt x="262" y="100"/>
                  </a:moveTo>
                  <a:cubicBezTo>
                    <a:pt x="264" y="101"/>
                    <a:pt x="265" y="102"/>
                    <a:pt x="266" y="103"/>
                  </a:cubicBezTo>
                  <a:lnTo>
                    <a:pt x="246" y="131"/>
                  </a:lnTo>
                  <a:cubicBezTo>
                    <a:pt x="246" y="129"/>
                    <a:pt x="245" y="127"/>
                    <a:pt x="245" y="125"/>
                  </a:cubicBezTo>
                  <a:lnTo>
                    <a:pt x="262" y="100"/>
                  </a:lnTo>
                  <a:close/>
                  <a:moveTo>
                    <a:pt x="282" y="72"/>
                  </a:moveTo>
                  <a:cubicBezTo>
                    <a:pt x="284" y="72"/>
                    <a:pt x="286" y="73"/>
                    <a:pt x="288" y="73"/>
                  </a:cubicBezTo>
                  <a:lnTo>
                    <a:pt x="268" y="100"/>
                  </a:lnTo>
                  <a:cubicBezTo>
                    <a:pt x="267" y="100"/>
                    <a:pt x="265" y="100"/>
                    <a:pt x="263" y="100"/>
                  </a:cubicBezTo>
                  <a:lnTo>
                    <a:pt x="282" y="72"/>
                  </a:lnTo>
                  <a:close/>
                  <a:moveTo>
                    <a:pt x="292" y="73"/>
                  </a:moveTo>
                  <a:cubicBezTo>
                    <a:pt x="294" y="73"/>
                    <a:pt x="296" y="72"/>
                    <a:pt x="297" y="72"/>
                  </a:cubicBezTo>
                  <a:cubicBezTo>
                    <a:pt x="297" y="72"/>
                    <a:pt x="297" y="72"/>
                    <a:pt x="298" y="72"/>
                  </a:cubicBezTo>
                  <a:lnTo>
                    <a:pt x="279" y="99"/>
                  </a:lnTo>
                  <a:cubicBezTo>
                    <a:pt x="277" y="99"/>
                    <a:pt x="275" y="99"/>
                    <a:pt x="273" y="99"/>
                  </a:cubicBezTo>
                  <a:lnTo>
                    <a:pt x="292" y="73"/>
                  </a:lnTo>
                  <a:close/>
                  <a:moveTo>
                    <a:pt x="302" y="73"/>
                  </a:moveTo>
                  <a:cubicBezTo>
                    <a:pt x="303" y="73"/>
                    <a:pt x="305" y="73"/>
                    <a:pt x="306" y="73"/>
                  </a:cubicBezTo>
                  <a:lnTo>
                    <a:pt x="299" y="84"/>
                  </a:lnTo>
                  <a:cubicBezTo>
                    <a:pt x="293" y="85"/>
                    <a:pt x="292" y="89"/>
                    <a:pt x="291" y="90"/>
                  </a:cubicBezTo>
                  <a:cubicBezTo>
                    <a:pt x="289" y="95"/>
                    <a:pt x="287" y="96"/>
                    <a:pt x="284" y="98"/>
                  </a:cubicBezTo>
                  <a:cubicBezTo>
                    <a:pt x="284" y="98"/>
                    <a:pt x="284" y="98"/>
                    <a:pt x="284" y="98"/>
                  </a:cubicBezTo>
                  <a:lnTo>
                    <a:pt x="302" y="73"/>
                  </a:lnTo>
                  <a:close/>
                  <a:moveTo>
                    <a:pt x="310" y="74"/>
                  </a:moveTo>
                  <a:cubicBezTo>
                    <a:pt x="311" y="75"/>
                    <a:pt x="313" y="75"/>
                    <a:pt x="314" y="76"/>
                  </a:cubicBezTo>
                  <a:lnTo>
                    <a:pt x="310" y="83"/>
                  </a:lnTo>
                  <a:cubicBezTo>
                    <a:pt x="308" y="83"/>
                    <a:pt x="306" y="83"/>
                    <a:pt x="304" y="83"/>
                  </a:cubicBezTo>
                  <a:lnTo>
                    <a:pt x="310" y="74"/>
                  </a:lnTo>
                  <a:close/>
                  <a:moveTo>
                    <a:pt x="325" y="81"/>
                  </a:moveTo>
                  <a:cubicBezTo>
                    <a:pt x="326" y="81"/>
                    <a:pt x="326" y="82"/>
                    <a:pt x="327" y="82"/>
                  </a:cubicBezTo>
                  <a:cubicBezTo>
                    <a:pt x="326" y="82"/>
                    <a:pt x="325" y="82"/>
                    <a:pt x="323" y="82"/>
                  </a:cubicBezTo>
                  <a:lnTo>
                    <a:pt x="325" y="81"/>
                  </a:lnTo>
                  <a:close/>
                  <a:moveTo>
                    <a:pt x="319" y="77"/>
                  </a:moveTo>
                  <a:cubicBezTo>
                    <a:pt x="320" y="78"/>
                    <a:pt x="321" y="78"/>
                    <a:pt x="322" y="79"/>
                  </a:cubicBezTo>
                  <a:lnTo>
                    <a:pt x="319" y="82"/>
                  </a:lnTo>
                  <a:cubicBezTo>
                    <a:pt x="318" y="82"/>
                    <a:pt x="317" y="82"/>
                    <a:pt x="315" y="82"/>
                  </a:cubicBezTo>
                  <a:lnTo>
                    <a:pt x="319" y="77"/>
                  </a:lnTo>
                  <a:close/>
                  <a:moveTo>
                    <a:pt x="269" y="104"/>
                  </a:moveTo>
                  <a:cubicBezTo>
                    <a:pt x="271" y="105"/>
                    <a:pt x="272" y="105"/>
                    <a:pt x="274" y="106"/>
                  </a:cubicBezTo>
                  <a:lnTo>
                    <a:pt x="247" y="143"/>
                  </a:lnTo>
                  <a:cubicBezTo>
                    <a:pt x="247" y="140"/>
                    <a:pt x="247" y="138"/>
                    <a:pt x="247" y="136"/>
                  </a:cubicBezTo>
                  <a:lnTo>
                    <a:pt x="269" y="104"/>
                  </a:lnTo>
                  <a:close/>
                  <a:moveTo>
                    <a:pt x="277" y="107"/>
                  </a:moveTo>
                  <a:cubicBezTo>
                    <a:pt x="278" y="108"/>
                    <a:pt x="280" y="109"/>
                    <a:pt x="281" y="109"/>
                  </a:cubicBezTo>
                  <a:lnTo>
                    <a:pt x="273" y="120"/>
                  </a:lnTo>
                  <a:cubicBezTo>
                    <a:pt x="271" y="121"/>
                    <a:pt x="269" y="122"/>
                    <a:pt x="267" y="123"/>
                  </a:cubicBezTo>
                  <a:cubicBezTo>
                    <a:pt x="268" y="123"/>
                    <a:pt x="269" y="124"/>
                    <a:pt x="270" y="124"/>
                  </a:cubicBezTo>
                  <a:lnTo>
                    <a:pt x="247" y="157"/>
                  </a:lnTo>
                  <a:cubicBezTo>
                    <a:pt x="247" y="154"/>
                    <a:pt x="248" y="151"/>
                    <a:pt x="248" y="148"/>
                  </a:cubicBezTo>
                  <a:lnTo>
                    <a:pt x="277" y="107"/>
                  </a:lnTo>
                  <a:close/>
                  <a:moveTo>
                    <a:pt x="284" y="111"/>
                  </a:moveTo>
                  <a:cubicBezTo>
                    <a:pt x="285" y="112"/>
                    <a:pt x="286" y="113"/>
                    <a:pt x="287" y="114"/>
                  </a:cubicBezTo>
                  <a:lnTo>
                    <a:pt x="285" y="117"/>
                  </a:lnTo>
                  <a:cubicBezTo>
                    <a:pt x="283" y="117"/>
                    <a:pt x="281" y="118"/>
                    <a:pt x="278" y="118"/>
                  </a:cubicBezTo>
                  <a:lnTo>
                    <a:pt x="284" y="111"/>
                  </a:lnTo>
                  <a:close/>
                  <a:moveTo>
                    <a:pt x="273" y="126"/>
                  </a:moveTo>
                  <a:cubicBezTo>
                    <a:pt x="275" y="127"/>
                    <a:pt x="276" y="128"/>
                    <a:pt x="277" y="128"/>
                  </a:cubicBezTo>
                  <a:lnTo>
                    <a:pt x="240" y="180"/>
                  </a:lnTo>
                  <a:cubicBezTo>
                    <a:pt x="242" y="175"/>
                    <a:pt x="244" y="170"/>
                    <a:pt x="246" y="165"/>
                  </a:cubicBezTo>
                  <a:lnTo>
                    <a:pt x="273" y="126"/>
                  </a:lnTo>
                  <a:close/>
                  <a:moveTo>
                    <a:pt x="279" y="131"/>
                  </a:moveTo>
                  <a:cubicBezTo>
                    <a:pt x="281" y="132"/>
                    <a:pt x="282" y="133"/>
                    <a:pt x="283" y="134"/>
                  </a:cubicBezTo>
                  <a:lnTo>
                    <a:pt x="195" y="257"/>
                  </a:lnTo>
                  <a:cubicBezTo>
                    <a:pt x="196" y="254"/>
                    <a:pt x="197" y="250"/>
                    <a:pt x="197" y="246"/>
                  </a:cubicBezTo>
                  <a:lnTo>
                    <a:pt x="279" y="131"/>
                  </a:lnTo>
                  <a:close/>
                  <a:moveTo>
                    <a:pt x="285" y="137"/>
                  </a:moveTo>
                  <a:cubicBezTo>
                    <a:pt x="286" y="138"/>
                    <a:pt x="286" y="139"/>
                    <a:pt x="287" y="139"/>
                  </a:cubicBezTo>
                  <a:cubicBezTo>
                    <a:pt x="288" y="140"/>
                    <a:pt x="288" y="140"/>
                    <a:pt x="288" y="140"/>
                  </a:cubicBezTo>
                  <a:lnTo>
                    <a:pt x="190" y="277"/>
                  </a:lnTo>
                  <a:cubicBezTo>
                    <a:pt x="190" y="275"/>
                    <a:pt x="190" y="272"/>
                    <a:pt x="191" y="269"/>
                  </a:cubicBezTo>
                  <a:cubicBezTo>
                    <a:pt x="191" y="269"/>
                    <a:pt x="191" y="269"/>
                    <a:pt x="191" y="269"/>
                  </a:cubicBezTo>
                  <a:lnTo>
                    <a:pt x="285" y="137"/>
                  </a:lnTo>
                  <a:close/>
                  <a:moveTo>
                    <a:pt x="291" y="142"/>
                  </a:moveTo>
                  <a:cubicBezTo>
                    <a:pt x="292" y="143"/>
                    <a:pt x="293" y="143"/>
                    <a:pt x="294" y="144"/>
                  </a:cubicBezTo>
                  <a:lnTo>
                    <a:pt x="279" y="166"/>
                  </a:lnTo>
                  <a:cubicBezTo>
                    <a:pt x="277" y="166"/>
                    <a:pt x="276" y="165"/>
                    <a:pt x="274" y="165"/>
                  </a:cubicBezTo>
                  <a:lnTo>
                    <a:pt x="291" y="142"/>
                  </a:lnTo>
                  <a:close/>
                  <a:moveTo>
                    <a:pt x="297" y="146"/>
                  </a:moveTo>
                  <a:cubicBezTo>
                    <a:pt x="299" y="147"/>
                    <a:pt x="300" y="147"/>
                    <a:pt x="302" y="148"/>
                  </a:cubicBezTo>
                  <a:lnTo>
                    <a:pt x="287" y="168"/>
                  </a:lnTo>
                  <a:cubicBezTo>
                    <a:pt x="285" y="168"/>
                    <a:pt x="284" y="168"/>
                    <a:pt x="282" y="167"/>
                  </a:cubicBezTo>
                  <a:lnTo>
                    <a:pt x="297" y="146"/>
                  </a:lnTo>
                  <a:close/>
                  <a:moveTo>
                    <a:pt x="305" y="149"/>
                  </a:moveTo>
                  <a:cubicBezTo>
                    <a:pt x="306" y="150"/>
                    <a:pt x="307" y="151"/>
                    <a:pt x="309" y="151"/>
                  </a:cubicBezTo>
                  <a:lnTo>
                    <a:pt x="296" y="170"/>
                  </a:lnTo>
                  <a:cubicBezTo>
                    <a:pt x="294" y="170"/>
                    <a:pt x="292" y="169"/>
                    <a:pt x="290" y="169"/>
                  </a:cubicBezTo>
                  <a:lnTo>
                    <a:pt x="305" y="149"/>
                  </a:lnTo>
                  <a:close/>
                  <a:moveTo>
                    <a:pt x="312" y="153"/>
                  </a:moveTo>
                  <a:cubicBezTo>
                    <a:pt x="313" y="154"/>
                    <a:pt x="314" y="154"/>
                    <a:pt x="316" y="155"/>
                  </a:cubicBezTo>
                  <a:cubicBezTo>
                    <a:pt x="316" y="155"/>
                    <a:pt x="316" y="155"/>
                    <a:pt x="316" y="155"/>
                  </a:cubicBezTo>
                  <a:lnTo>
                    <a:pt x="305" y="170"/>
                  </a:lnTo>
                  <a:cubicBezTo>
                    <a:pt x="305" y="170"/>
                    <a:pt x="304" y="170"/>
                    <a:pt x="304" y="170"/>
                  </a:cubicBezTo>
                  <a:cubicBezTo>
                    <a:pt x="303" y="170"/>
                    <a:pt x="301" y="170"/>
                    <a:pt x="299" y="170"/>
                  </a:cubicBezTo>
                  <a:lnTo>
                    <a:pt x="312" y="153"/>
                  </a:lnTo>
                  <a:close/>
                  <a:moveTo>
                    <a:pt x="318" y="157"/>
                  </a:moveTo>
                  <a:cubicBezTo>
                    <a:pt x="320" y="158"/>
                    <a:pt x="321" y="159"/>
                    <a:pt x="322" y="160"/>
                  </a:cubicBezTo>
                  <a:lnTo>
                    <a:pt x="314" y="170"/>
                  </a:lnTo>
                  <a:cubicBezTo>
                    <a:pt x="313" y="170"/>
                    <a:pt x="311" y="170"/>
                    <a:pt x="309" y="170"/>
                  </a:cubicBezTo>
                  <a:lnTo>
                    <a:pt x="318" y="157"/>
                  </a:lnTo>
                  <a:close/>
                  <a:moveTo>
                    <a:pt x="325" y="162"/>
                  </a:moveTo>
                  <a:cubicBezTo>
                    <a:pt x="326" y="163"/>
                    <a:pt x="327" y="164"/>
                    <a:pt x="328" y="165"/>
                  </a:cubicBezTo>
                  <a:lnTo>
                    <a:pt x="323" y="172"/>
                  </a:lnTo>
                  <a:cubicBezTo>
                    <a:pt x="322" y="171"/>
                    <a:pt x="320" y="171"/>
                    <a:pt x="318" y="171"/>
                  </a:cubicBezTo>
                  <a:lnTo>
                    <a:pt x="325" y="162"/>
                  </a:lnTo>
                  <a:close/>
                  <a:moveTo>
                    <a:pt x="330" y="168"/>
                  </a:moveTo>
                  <a:cubicBezTo>
                    <a:pt x="331" y="171"/>
                    <a:pt x="332" y="174"/>
                    <a:pt x="333" y="178"/>
                  </a:cubicBezTo>
                  <a:cubicBezTo>
                    <a:pt x="331" y="176"/>
                    <a:pt x="329" y="175"/>
                    <a:pt x="326" y="173"/>
                  </a:cubicBezTo>
                  <a:lnTo>
                    <a:pt x="330" y="168"/>
                  </a:lnTo>
                  <a:close/>
                  <a:moveTo>
                    <a:pt x="273" y="167"/>
                  </a:moveTo>
                  <a:cubicBezTo>
                    <a:pt x="273" y="169"/>
                    <a:pt x="274" y="171"/>
                    <a:pt x="274" y="173"/>
                  </a:cubicBezTo>
                  <a:lnTo>
                    <a:pt x="270" y="179"/>
                  </a:lnTo>
                  <a:cubicBezTo>
                    <a:pt x="268" y="178"/>
                    <a:pt x="267" y="178"/>
                    <a:pt x="265" y="177"/>
                  </a:cubicBezTo>
                  <a:lnTo>
                    <a:pt x="273" y="167"/>
                  </a:lnTo>
                  <a:close/>
                  <a:moveTo>
                    <a:pt x="276" y="176"/>
                  </a:moveTo>
                  <a:cubicBezTo>
                    <a:pt x="276" y="179"/>
                    <a:pt x="277" y="181"/>
                    <a:pt x="278" y="183"/>
                  </a:cubicBezTo>
                  <a:cubicBezTo>
                    <a:pt x="276" y="183"/>
                    <a:pt x="274" y="182"/>
                    <a:pt x="273" y="181"/>
                  </a:cubicBezTo>
                  <a:lnTo>
                    <a:pt x="276" y="176"/>
                  </a:lnTo>
                  <a:close/>
                  <a:moveTo>
                    <a:pt x="264" y="179"/>
                  </a:moveTo>
                  <a:cubicBezTo>
                    <a:pt x="265" y="180"/>
                    <a:pt x="266" y="182"/>
                    <a:pt x="266" y="184"/>
                  </a:cubicBezTo>
                  <a:lnTo>
                    <a:pt x="246" y="213"/>
                  </a:lnTo>
                  <a:cubicBezTo>
                    <a:pt x="244" y="212"/>
                    <a:pt x="242" y="211"/>
                    <a:pt x="241" y="211"/>
                  </a:cubicBezTo>
                  <a:lnTo>
                    <a:pt x="264" y="179"/>
                  </a:lnTo>
                  <a:close/>
                  <a:moveTo>
                    <a:pt x="268" y="188"/>
                  </a:moveTo>
                  <a:cubicBezTo>
                    <a:pt x="268" y="190"/>
                    <a:pt x="269" y="192"/>
                    <a:pt x="269" y="193"/>
                  </a:cubicBezTo>
                  <a:lnTo>
                    <a:pt x="252" y="218"/>
                  </a:lnTo>
                  <a:cubicBezTo>
                    <a:pt x="251" y="217"/>
                    <a:pt x="249" y="216"/>
                    <a:pt x="248" y="215"/>
                  </a:cubicBezTo>
                  <a:lnTo>
                    <a:pt x="268" y="188"/>
                  </a:lnTo>
                  <a:close/>
                  <a:moveTo>
                    <a:pt x="270" y="198"/>
                  </a:moveTo>
                  <a:cubicBezTo>
                    <a:pt x="271" y="200"/>
                    <a:pt x="271" y="202"/>
                    <a:pt x="271" y="204"/>
                  </a:cubicBezTo>
                  <a:lnTo>
                    <a:pt x="257" y="224"/>
                  </a:lnTo>
                  <a:cubicBezTo>
                    <a:pt x="256" y="223"/>
                    <a:pt x="255" y="222"/>
                    <a:pt x="254" y="220"/>
                  </a:cubicBezTo>
                  <a:lnTo>
                    <a:pt x="270" y="198"/>
                  </a:lnTo>
                  <a:close/>
                  <a:moveTo>
                    <a:pt x="272" y="209"/>
                  </a:moveTo>
                  <a:cubicBezTo>
                    <a:pt x="272" y="211"/>
                    <a:pt x="272" y="213"/>
                    <a:pt x="272" y="216"/>
                  </a:cubicBezTo>
                  <a:cubicBezTo>
                    <a:pt x="272" y="216"/>
                    <a:pt x="272" y="216"/>
                    <a:pt x="272" y="216"/>
                  </a:cubicBezTo>
                  <a:lnTo>
                    <a:pt x="262" y="231"/>
                  </a:lnTo>
                  <a:cubicBezTo>
                    <a:pt x="261" y="230"/>
                    <a:pt x="260" y="228"/>
                    <a:pt x="259" y="227"/>
                  </a:cubicBezTo>
                  <a:lnTo>
                    <a:pt x="272" y="209"/>
                  </a:lnTo>
                  <a:close/>
                  <a:moveTo>
                    <a:pt x="273" y="221"/>
                  </a:moveTo>
                  <a:cubicBezTo>
                    <a:pt x="273" y="223"/>
                    <a:pt x="273" y="225"/>
                    <a:pt x="274" y="227"/>
                  </a:cubicBezTo>
                  <a:lnTo>
                    <a:pt x="266" y="238"/>
                  </a:lnTo>
                  <a:cubicBezTo>
                    <a:pt x="266" y="238"/>
                    <a:pt x="265" y="237"/>
                    <a:pt x="265" y="237"/>
                  </a:cubicBezTo>
                  <a:cubicBezTo>
                    <a:pt x="265" y="236"/>
                    <a:pt x="264" y="235"/>
                    <a:pt x="263" y="234"/>
                  </a:cubicBezTo>
                  <a:lnTo>
                    <a:pt x="273" y="221"/>
                  </a:lnTo>
                  <a:close/>
                  <a:moveTo>
                    <a:pt x="275" y="232"/>
                  </a:moveTo>
                  <a:cubicBezTo>
                    <a:pt x="275" y="233"/>
                    <a:pt x="276" y="235"/>
                    <a:pt x="277" y="237"/>
                  </a:cubicBezTo>
                  <a:lnTo>
                    <a:pt x="272" y="244"/>
                  </a:lnTo>
                  <a:cubicBezTo>
                    <a:pt x="270" y="243"/>
                    <a:pt x="269" y="242"/>
                    <a:pt x="268" y="241"/>
                  </a:cubicBezTo>
                  <a:lnTo>
                    <a:pt x="275" y="232"/>
                  </a:lnTo>
                  <a:close/>
                  <a:moveTo>
                    <a:pt x="278" y="240"/>
                  </a:moveTo>
                  <a:cubicBezTo>
                    <a:pt x="280" y="242"/>
                    <a:pt x="281" y="244"/>
                    <a:pt x="283" y="246"/>
                  </a:cubicBezTo>
                  <a:cubicBezTo>
                    <a:pt x="280" y="246"/>
                    <a:pt x="277" y="246"/>
                    <a:pt x="275" y="245"/>
                  </a:cubicBezTo>
                  <a:lnTo>
                    <a:pt x="278" y="240"/>
                  </a:lnTo>
                  <a:close/>
                  <a:moveTo>
                    <a:pt x="240" y="212"/>
                  </a:moveTo>
                  <a:cubicBezTo>
                    <a:pt x="240" y="215"/>
                    <a:pt x="240" y="217"/>
                    <a:pt x="241" y="220"/>
                  </a:cubicBezTo>
                  <a:lnTo>
                    <a:pt x="233" y="231"/>
                  </a:lnTo>
                  <a:cubicBezTo>
                    <a:pt x="232" y="230"/>
                    <a:pt x="230" y="229"/>
                    <a:pt x="229" y="228"/>
                  </a:cubicBezTo>
                  <a:lnTo>
                    <a:pt x="240" y="212"/>
                  </a:lnTo>
                  <a:close/>
                  <a:moveTo>
                    <a:pt x="241" y="225"/>
                  </a:moveTo>
                  <a:cubicBezTo>
                    <a:pt x="241" y="231"/>
                    <a:pt x="240" y="236"/>
                    <a:pt x="236" y="239"/>
                  </a:cubicBezTo>
                  <a:cubicBezTo>
                    <a:pt x="236" y="237"/>
                    <a:pt x="235" y="236"/>
                    <a:pt x="234" y="234"/>
                  </a:cubicBezTo>
                  <a:lnTo>
                    <a:pt x="241" y="225"/>
                  </a:lnTo>
                  <a:close/>
                  <a:moveTo>
                    <a:pt x="227" y="231"/>
                  </a:moveTo>
                  <a:cubicBezTo>
                    <a:pt x="227" y="233"/>
                    <a:pt x="227" y="236"/>
                    <a:pt x="227" y="239"/>
                  </a:cubicBezTo>
                  <a:lnTo>
                    <a:pt x="192" y="288"/>
                  </a:lnTo>
                  <a:cubicBezTo>
                    <a:pt x="191" y="286"/>
                    <a:pt x="191" y="284"/>
                    <a:pt x="191" y="282"/>
                  </a:cubicBezTo>
                  <a:lnTo>
                    <a:pt x="227" y="231"/>
                  </a:lnTo>
                  <a:close/>
                  <a:moveTo>
                    <a:pt x="225" y="247"/>
                  </a:moveTo>
                  <a:cubicBezTo>
                    <a:pt x="225" y="248"/>
                    <a:pt x="225" y="250"/>
                    <a:pt x="224" y="251"/>
                  </a:cubicBezTo>
                  <a:cubicBezTo>
                    <a:pt x="222" y="257"/>
                    <a:pt x="220" y="261"/>
                    <a:pt x="218" y="265"/>
                  </a:cubicBezTo>
                  <a:lnTo>
                    <a:pt x="197" y="295"/>
                  </a:lnTo>
                  <a:cubicBezTo>
                    <a:pt x="195" y="294"/>
                    <a:pt x="195" y="293"/>
                    <a:pt x="194" y="291"/>
                  </a:cubicBezTo>
                  <a:lnTo>
                    <a:pt x="225" y="247"/>
                  </a:lnTo>
                  <a:close/>
                  <a:moveTo>
                    <a:pt x="215" y="275"/>
                  </a:moveTo>
                  <a:cubicBezTo>
                    <a:pt x="214" y="278"/>
                    <a:pt x="214" y="282"/>
                    <a:pt x="214" y="284"/>
                  </a:cubicBezTo>
                  <a:lnTo>
                    <a:pt x="203" y="299"/>
                  </a:lnTo>
                  <a:cubicBezTo>
                    <a:pt x="203" y="299"/>
                    <a:pt x="203" y="299"/>
                    <a:pt x="202" y="299"/>
                  </a:cubicBezTo>
                  <a:cubicBezTo>
                    <a:pt x="201" y="298"/>
                    <a:pt x="200" y="298"/>
                    <a:pt x="199" y="297"/>
                  </a:cubicBezTo>
                  <a:lnTo>
                    <a:pt x="215" y="275"/>
                  </a:lnTo>
                  <a:close/>
                  <a:moveTo>
                    <a:pt x="214" y="290"/>
                  </a:moveTo>
                  <a:cubicBezTo>
                    <a:pt x="214" y="292"/>
                    <a:pt x="214" y="293"/>
                    <a:pt x="214" y="294"/>
                  </a:cubicBezTo>
                  <a:cubicBezTo>
                    <a:pt x="214" y="295"/>
                    <a:pt x="214" y="302"/>
                    <a:pt x="214" y="303"/>
                  </a:cubicBezTo>
                  <a:cubicBezTo>
                    <a:pt x="211" y="302"/>
                    <a:pt x="209" y="301"/>
                    <a:pt x="207" y="300"/>
                  </a:cubicBezTo>
                  <a:lnTo>
                    <a:pt x="214" y="290"/>
                  </a:lnTo>
                  <a:close/>
                  <a:moveTo>
                    <a:pt x="224" y="202"/>
                  </a:moveTo>
                  <a:lnTo>
                    <a:pt x="196" y="242"/>
                  </a:lnTo>
                  <a:cubicBezTo>
                    <a:pt x="193" y="242"/>
                    <a:pt x="190" y="245"/>
                    <a:pt x="186" y="248"/>
                  </a:cubicBezTo>
                  <a:lnTo>
                    <a:pt x="211" y="213"/>
                  </a:lnTo>
                  <a:cubicBezTo>
                    <a:pt x="216" y="210"/>
                    <a:pt x="220" y="206"/>
                    <a:pt x="224" y="202"/>
                  </a:cubicBezTo>
                  <a:close/>
                  <a:moveTo>
                    <a:pt x="204" y="217"/>
                  </a:moveTo>
                  <a:lnTo>
                    <a:pt x="169" y="266"/>
                  </a:lnTo>
                  <a:cubicBezTo>
                    <a:pt x="168" y="267"/>
                    <a:pt x="167" y="268"/>
                    <a:pt x="167" y="269"/>
                  </a:cubicBezTo>
                  <a:cubicBezTo>
                    <a:pt x="167" y="266"/>
                    <a:pt x="167" y="263"/>
                    <a:pt x="167" y="261"/>
                  </a:cubicBezTo>
                  <a:lnTo>
                    <a:pt x="196" y="221"/>
                  </a:lnTo>
                  <a:cubicBezTo>
                    <a:pt x="199" y="219"/>
                    <a:pt x="202" y="218"/>
                    <a:pt x="204" y="217"/>
                  </a:cubicBezTo>
                  <a:close/>
                  <a:moveTo>
                    <a:pt x="191" y="222"/>
                  </a:moveTo>
                  <a:lnTo>
                    <a:pt x="169" y="252"/>
                  </a:lnTo>
                  <a:cubicBezTo>
                    <a:pt x="171" y="247"/>
                    <a:pt x="173" y="243"/>
                    <a:pt x="176" y="239"/>
                  </a:cubicBezTo>
                  <a:cubicBezTo>
                    <a:pt x="175" y="239"/>
                    <a:pt x="175" y="238"/>
                    <a:pt x="174" y="238"/>
                  </a:cubicBezTo>
                  <a:lnTo>
                    <a:pt x="184" y="224"/>
                  </a:lnTo>
                  <a:cubicBezTo>
                    <a:pt x="186" y="224"/>
                    <a:pt x="188" y="223"/>
                    <a:pt x="191" y="222"/>
                  </a:cubicBezTo>
                  <a:close/>
                  <a:moveTo>
                    <a:pt x="179" y="225"/>
                  </a:moveTo>
                  <a:lnTo>
                    <a:pt x="170" y="238"/>
                  </a:lnTo>
                  <a:cubicBezTo>
                    <a:pt x="167" y="238"/>
                    <a:pt x="165" y="239"/>
                    <a:pt x="163" y="240"/>
                  </a:cubicBezTo>
                  <a:lnTo>
                    <a:pt x="173" y="226"/>
                  </a:lnTo>
                  <a:cubicBezTo>
                    <a:pt x="175" y="226"/>
                    <a:pt x="177" y="225"/>
                    <a:pt x="179" y="225"/>
                  </a:cubicBezTo>
                  <a:close/>
                  <a:moveTo>
                    <a:pt x="169" y="226"/>
                  </a:moveTo>
                  <a:lnTo>
                    <a:pt x="155" y="245"/>
                  </a:lnTo>
                  <a:cubicBezTo>
                    <a:pt x="151" y="249"/>
                    <a:pt x="146" y="254"/>
                    <a:pt x="141" y="259"/>
                  </a:cubicBezTo>
                  <a:cubicBezTo>
                    <a:pt x="140" y="260"/>
                    <a:pt x="139" y="260"/>
                    <a:pt x="138" y="261"/>
                  </a:cubicBezTo>
                  <a:lnTo>
                    <a:pt x="163" y="226"/>
                  </a:lnTo>
                  <a:cubicBezTo>
                    <a:pt x="164" y="226"/>
                    <a:pt x="166" y="226"/>
                    <a:pt x="167" y="226"/>
                  </a:cubicBezTo>
                  <a:cubicBezTo>
                    <a:pt x="168" y="226"/>
                    <a:pt x="168" y="226"/>
                    <a:pt x="169" y="226"/>
                  </a:cubicBezTo>
                  <a:close/>
                  <a:moveTo>
                    <a:pt x="159" y="226"/>
                  </a:moveTo>
                  <a:lnTo>
                    <a:pt x="130" y="266"/>
                  </a:lnTo>
                  <a:cubicBezTo>
                    <a:pt x="128" y="268"/>
                    <a:pt x="125" y="269"/>
                    <a:pt x="122" y="271"/>
                  </a:cubicBezTo>
                  <a:lnTo>
                    <a:pt x="154" y="225"/>
                  </a:lnTo>
                  <a:cubicBezTo>
                    <a:pt x="156" y="226"/>
                    <a:pt x="157" y="226"/>
                    <a:pt x="159" y="226"/>
                  </a:cubicBezTo>
                  <a:close/>
                  <a:moveTo>
                    <a:pt x="150" y="225"/>
                  </a:moveTo>
                  <a:lnTo>
                    <a:pt x="116" y="273"/>
                  </a:lnTo>
                  <a:cubicBezTo>
                    <a:pt x="114" y="273"/>
                    <a:pt x="112" y="274"/>
                    <a:pt x="109" y="275"/>
                  </a:cubicBezTo>
                  <a:lnTo>
                    <a:pt x="146" y="224"/>
                  </a:lnTo>
                  <a:cubicBezTo>
                    <a:pt x="147" y="224"/>
                    <a:pt x="149" y="224"/>
                    <a:pt x="150" y="225"/>
                  </a:cubicBezTo>
                  <a:close/>
                  <a:moveTo>
                    <a:pt x="142" y="223"/>
                  </a:moveTo>
                  <a:lnTo>
                    <a:pt x="104" y="276"/>
                  </a:lnTo>
                  <a:cubicBezTo>
                    <a:pt x="102" y="276"/>
                    <a:pt x="100" y="276"/>
                    <a:pt x="98" y="276"/>
                  </a:cubicBezTo>
                  <a:lnTo>
                    <a:pt x="129" y="234"/>
                  </a:lnTo>
                  <a:cubicBezTo>
                    <a:pt x="131" y="233"/>
                    <a:pt x="133" y="232"/>
                    <a:pt x="135" y="231"/>
                  </a:cubicBezTo>
                  <a:cubicBezTo>
                    <a:pt x="134" y="230"/>
                    <a:pt x="132" y="230"/>
                    <a:pt x="131" y="230"/>
                  </a:cubicBezTo>
                  <a:lnTo>
                    <a:pt x="138" y="221"/>
                  </a:lnTo>
                  <a:cubicBezTo>
                    <a:pt x="139" y="222"/>
                    <a:pt x="141" y="222"/>
                    <a:pt x="142" y="223"/>
                  </a:cubicBezTo>
                  <a:close/>
                  <a:moveTo>
                    <a:pt x="94" y="277"/>
                  </a:moveTo>
                  <a:cubicBezTo>
                    <a:pt x="92" y="277"/>
                    <a:pt x="91" y="277"/>
                    <a:pt x="89" y="276"/>
                  </a:cubicBezTo>
                  <a:lnTo>
                    <a:pt x="97" y="265"/>
                  </a:lnTo>
                  <a:cubicBezTo>
                    <a:pt x="103" y="261"/>
                    <a:pt x="109" y="254"/>
                    <a:pt x="114" y="247"/>
                  </a:cubicBezTo>
                  <a:cubicBezTo>
                    <a:pt x="116" y="244"/>
                    <a:pt x="118" y="242"/>
                    <a:pt x="120" y="240"/>
                  </a:cubicBezTo>
                  <a:lnTo>
                    <a:pt x="94" y="277"/>
                  </a:lnTo>
                  <a:close/>
                  <a:moveTo>
                    <a:pt x="85" y="276"/>
                  </a:moveTo>
                  <a:cubicBezTo>
                    <a:pt x="84" y="275"/>
                    <a:pt x="82" y="275"/>
                    <a:pt x="80" y="275"/>
                  </a:cubicBezTo>
                  <a:lnTo>
                    <a:pt x="83" y="271"/>
                  </a:lnTo>
                  <a:cubicBezTo>
                    <a:pt x="86" y="270"/>
                    <a:pt x="88" y="270"/>
                    <a:pt x="90" y="269"/>
                  </a:cubicBezTo>
                  <a:lnTo>
                    <a:pt x="85" y="276"/>
                  </a:lnTo>
                  <a:close/>
                  <a:moveTo>
                    <a:pt x="77" y="273"/>
                  </a:moveTo>
                  <a:cubicBezTo>
                    <a:pt x="76" y="273"/>
                    <a:pt x="75" y="272"/>
                    <a:pt x="74" y="271"/>
                  </a:cubicBezTo>
                  <a:cubicBezTo>
                    <a:pt x="76" y="271"/>
                    <a:pt x="77" y="271"/>
                    <a:pt x="79" y="271"/>
                  </a:cubicBezTo>
                  <a:lnTo>
                    <a:pt x="77" y="273"/>
                  </a:lnTo>
                  <a:close/>
                  <a:moveTo>
                    <a:pt x="134" y="220"/>
                  </a:moveTo>
                  <a:lnTo>
                    <a:pt x="127" y="230"/>
                  </a:lnTo>
                  <a:cubicBezTo>
                    <a:pt x="125" y="230"/>
                    <a:pt x="123" y="230"/>
                    <a:pt x="121" y="231"/>
                  </a:cubicBezTo>
                  <a:lnTo>
                    <a:pt x="130" y="218"/>
                  </a:lnTo>
                  <a:cubicBezTo>
                    <a:pt x="132" y="219"/>
                    <a:pt x="133" y="220"/>
                    <a:pt x="134" y="220"/>
                  </a:cubicBezTo>
                  <a:close/>
                  <a:moveTo>
                    <a:pt x="127" y="217"/>
                  </a:moveTo>
                  <a:lnTo>
                    <a:pt x="116" y="232"/>
                  </a:lnTo>
                  <a:cubicBezTo>
                    <a:pt x="114" y="233"/>
                    <a:pt x="112" y="234"/>
                    <a:pt x="110" y="234"/>
                  </a:cubicBezTo>
                  <a:cubicBezTo>
                    <a:pt x="110" y="235"/>
                    <a:pt x="109" y="235"/>
                    <a:pt x="109" y="235"/>
                  </a:cubicBezTo>
                  <a:lnTo>
                    <a:pt x="123" y="215"/>
                  </a:lnTo>
                  <a:cubicBezTo>
                    <a:pt x="125" y="215"/>
                    <a:pt x="126" y="216"/>
                    <a:pt x="127" y="217"/>
                  </a:cubicBezTo>
                  <a:close/>
                  <a:moveTo>
                    <a:pt x="120" y="213"/>
                  </a:moveTo>
                  <a:lnTo>
                    <a:pt x="104" y="236"/>
                  </a:lnTo>
                  <a:cubicBezTo>
                    <a:pt x="101" y="237"/>
                    <a:pt x="99" y="237"/>
                    <a:pt x="97" y="238"/>
                  </a:cubicBezTo>
                  <a:lnTo>
                    <a:pt x="117" y="210"/>
                  </a:lnTo>
                  <a:cubicBezTo>
                    <a:pt x="118" y="211"/>
                    <a:pt x="119" y="212"/>
                    <a:pt x="120" y="213"/>
                  </a:cubicBezTo>
                  <a:close/>
                  <a:moveTo>
                    <a:pt x="114" y="208"/>
                  </a:moveTo>
                  <a:lnTo>
                    <a:pt x="93" y="238"/>
                  </a:lnTo>
                  <a:cubicBezTo>
                    <a:pt x="91" y="238"/>
                    <a:pt x="89" y="238"/>
                    <a:pt x="87" y="238"/>
                  </a:cubicBezTo>
                  <a:lnTo>
                    <a:pt x="111" y="205"/>
                  </a:lnTo>
                  <a:cubicBezTo>
                    <a:pt x="112" y="206"/>
                    <a:pt x="113" y="207"/>
                    <a:pt x="114" y="208"/>
                  </a:cubicBezTo>
                  <a:close/>
                  <a:moveTo>
                    <a:pt x="83" y="238"/>
                  </a:moveTo>
                  <a:cubicBezTo>
                    <a:pt x="81" y="238"/>
                    <a:pt x="80" y="238"/>
                    <a:pt x="78" y="237"/>
                  </a:cubicBezTo>
                  <a:lnTo>
                    <a:pt x="83" y="230"/>
                  </a:lnTo>
                  <a:cubicBezTo>
                    <a:pt x="86" y="229"/>
                    <a:pt x="89" y="227"/>
                    <a:pt x="91" y="225"/>
                  </a:cubicBezTo>
                  <a:cubicBezTo>
                    <a:pt x="92" y="223"/>
                    <a:pt x="94" y="221"/>
                    <a:pt x="96" y="220"/>
                  </a:cubicBezTo>
                  <a:lnTo>
                    <a:pt x="83" y="238"/>
                  </a:lnTo>
                  <a:close/>
                  <a:moveTo>
                    <a:pt x="75" y="236"/>
                  </a:moveTo>
                  <a:cubicBezTo>
                    <a:pt x="73" y="235"/>
                    <a:pt x="71" y="235"/>
                    <a:pt x="70" y="234"/>
                  </a:cubicBezTo>
                  <a:cubicBezTo>
                    <a:pt x="72" y="234"/>
                    <a:pt x="75" y="233"/>
                    <a:pt x="78" y="232"/>
                  </a:cubicBezTo>
                  <a:lnTo>
                    <a:pt x="75" y="236"/>
                  </a:lnTo>
                  <a:close/>
                  <a:moveTo>
                    <a:pt x="108" y="203"/>
                  </a:moveTo>
                  <a:lnTo>
                    <a:pt x="101" y="213"/>
                  </a:lnTo>
                  <a:cubicBezTo>
                    <a:pt x="100" y="212"/>
                    <a:pt x="98" y="212"/>
                    <a:pt x="97" y="211"/>
                  </a:cubicBezTo>
                  <a:lnTo>
                    <a:pt x="105" y="200"/>
                  </a:lnTo>
                  <a:cubicBezTo>
                    <a:pt x="106" y="201"/>
                    <a:pt x="107" y="202"/>
                    <a:pt x="108" y="203"/>
                  </a:cubicBezTo>
                  <a:close/>
                  <a:moveTo>
                    <a:pt x="103" y="197"/>
                  </a:moveTo>
                  <a:lnTo>
                    <a:pt x="93" y="210"/>
                  </a:lnTo>
                  <a:cubicBezTo>
                    <a:pt x="92" y="210"/>
                    <a:pt x="90" y="210"/>
                    <a:pt x="88" y="210"/>
                  </a:cubicBezTo>
                  <a:lnTo>
                    <a:pt x="100" y="194"/>
                  </a:lnTo>
                  <a:cubicBezTo>
                    <a:pt x="101" y="195"/>
                    <a:pt x="102" y="196"/>
                    <a:pt x="103" y="197"/>
                  </a:cubicBezTo>
                  <a:close/>
                  <a:moveTo>
                    <a:pt x="98" y="191"/>
                  </a:moveTo>
                  <a:lnTo>
                    <a:pt x="84" y="209"/>
                  </a:lnTo>
                  <a:cubicBezTo>
                    <a:pt x="83" y="209"/>
                    <a:pt x="81" y="209"/>
                    <a:pt x="79" y="209"/>
                  </a:cubicBezTo>
                  <a:lnTo>
                    <a:pt x="95" y="187"/>
                  </a:lnTo>
                  <a:cubicBezTo>
                    <a:pt x="96" y="188"/>
                    <a:pt x="97" y="189"/>
                    <a:pt x="98" y="191"/>
                  </a:cubicBezTo>
                  <a:close/>
                  <a:moveTo>
                    <a:pt x="93" y="184"/>
                  </a:moveTo>
                  <a:lnTo>
                    <a:pt x="75" y="209"/>
                  </a:lnTo>
                  <a:cubicBezTo>
                    <a:pt x="73" y="209"/>
                    <a:pt x="71" y="209"/>
                    <a:pt x="69" y="209"/>
                  </a:cubicBezTo>
                  <a:lnTo>
                    <a:pt x="91" y="179"/>
                  </a:lnTo>
                  <a:cubicBezTo>
                    <a:pt x="92" y="180"/>
                    <a:pt x="92" y="182"/>
                    <a:pt x="93" y="184"/>
                  </a:cubicBezTo>
                  <a:close/>
                  <a:moveTo>
                    <a:pt x="89" y="175"/>
                  </a:moveTo>
                  <a:lnTo>
                    <a:pt x="65" y="209"/>
                  </a:lnTo>
                  <a:cubicBezTo>
                    <a:pt x="63" y="209"/>
                    <a:pt x="61" y="209"/>
                    <a:pt x="59" y="209"/>
                  </a:cubicBezTo>
                  <a:lnTo>
                    <a:pt x="87" y="170"/>
                  </a:lnTo>
                  <a:cubicBezTo>
                    <a:pt x="88" y="172"/>
                    <a:pt x="89" y="174"/>
                    <a:pt x="89" y="175"/>
                  </a:cubicBezTo>
                  <a:close/>
                  <a:moveTo>
                    <a:pt x="86" y="166"/>
                  </a:moveTo>
                  <a:lnTo>
                    <a:pt x="55" y="210"/>
                  </a:lnTo>
                  <a:cubicBezTo>
                    <a:pt x="53" y="210"/>
                    <a:pt x="52" y="210"/>
                    <a:pt x="50" y="210"/>
                  </a:cubicBezTo>
                  <a:lnTo>
                    <a:pt x="85" y="160"/>
                  </a:lnTo>
                  <a:cubicBezTo>
                    <a:pt x="85" y="162"/>
                    <a:pt x="86" y="164"/>
                    <a:pt x="86" y="166"/>
                  </a:cubicBezTo>
                  <a:close/>
                  <a:moveTo>
                    <a:pt x="46" y="210"/>
                  </a:moveTo>
                  <a:cubicBezTo>
                    <a:pt x="44" y="209"/>
                    <a:pt x="42" y="210"/>
                    <a:pt x="40" y="210"/>
                  </a:cubicBezTo>
                  <a:lnTo>
                    <a:pt x="63" y="177"/>
                  </a:lnTo>
                  <a:cubicBezTo>
                    <a:pt x="65" y="177"/>
                    <a:pt x="66" y="178"/>
                    <a:pt x="68" y="178"/>
                  </a:cubicBezTo>
                  <a:lnTo>
                    <a:pt x="46" y="210"/>
                  </a:lnTo>
                  <a:close/>
                  <a:moveTo>
                    <a:pt x="36" y="209"/>
                  </a:moveTo>
                  <a:cubicBezTo>
                    <a:pt x="34" y="209"/>
                    <a:pt x="33" y="209"/>
                    <a:pt x="31" y="209"/>
                  </a:cubicBezTo>
                  <a:lnTo>
                    <a:pt x="51" y="181"/>
                  </a:lnTo>
                  <a:cubicBezTo>
                    <a:pt x="53" y="179"/>
                    <a:pt x="56" y="178"/>
                    <a:pt x="59" y="178"/>
                  </a:cubicBezTo>
                  <a:lnTo>
                    <a:pt x="36" y="209"/>
                  </a:lnTo>
                  <a:close/>
                  <a:moveTo>
                    <a:pt x="84" y="142"/>
                  </a:moveTo>
                  <a:lnTo>
                    <a:pt x="63" y="172"/>
                  </a:lnTo>
                  <a:cubicBezTo>
                    <a:pt x="62" y="171"/>
                    <a:pt x="61" y="170"/>
                    <a:pt x="59" y="169"/>
                  </a:cubicBezTo>
                  <a:lnTo>
                    <a:pt x="85" y="133"/>
                  </a:lnTo>
                  <a:cubicBezTo>
                    <a:pt x="84" y="136"/>
                    <a:pt x="84" y="139"/>
                    <a:pt x="84" y="142"/>
                  </a:cubicBezTo>
                  <a:close/>
                  <a:moveTo>
                    <a:pt x="154" y="23"/>
                  </a:moveTo>
                  <a:cubicBezTo>
                    <a:pt x="154" y="24"/>
                    <a:pt x="153" y="26"/>
                    <a:pt x="152" y="27"/>
                  </a:cubicBezTo>
                  <a:cubicBezTo>
                    <a:pt x="149" y="30"/>
                    <a:pt x="147" y="35"/>
                    <a:pt x="147" y="40"/>
                  </a:cubicBezTo>
                  <a:lnTo>
                    <a:pt x="116" y="83"/>
                  </a:lnTo>
                  <a:cubicBezTo>
                    <a:pt x="102" y="94"/>
                    <a:pt x="92" y="108"/>
                    <a:pt x="87" y="124"/>
                  </a:cubicBezTo>
                  <a:lnTo>
                    <a:pt x="56" y="168"/>
                  </a:lnTo>
                  <a:cubicBezTo>
                    <a:pt x="54" y="168"/>
                    <a:pt x="53" y="167"/>
                    <a:pt x="51" y="167"/>
                  </a:cubicBezTo>
                  <a:lnTo>
                    <a:pt x="63" y="151"/>
                  </a:lnTo>
                  <a:cubicBezTo>
                    <a:pt x="64" y="152"/>
                    <a:pt x="65" y="153"/>
                    <a:pt x="66" y="154"/>
                  </a:cubicBezTo>
                  <a:cubicBezTo>
                    <a:pt x="66" y="152"/>
                    <a:pt x="66" y="150"/>
                    <a:pt x="65" y="148"/>
                  </a:cubicBezTo>
                  <a:lnTo>
                    <a:pt x="154" y="23"/>
                  </a:lnTo>
                  <a:close/>
                  <a:moveTo>
                    <a:pt x="27" y="208"/>
                  </a:moveTo>
                  <a:cubicBezTo>
                    <a:pt x="26" y="208"/>
                    <a:pt x="25" y="207"/>
                    <a:pt x="23" y="206"/>
                  </a:cubicBezTo>
                  <a:lnTo>
                    <a:pt x="36" y="188"/>
                  </a:lnTo>
                  <a:cubicBezTo>
                    <a:pt x="37" y="188"/>
                    <a:pt x="37" y="188"/>
                    <a:pt x="38" y="188"/>
                  </a:cubicBezTo>
                  <a:cubicBezTo>
                    <a:pt x="40" y="187"/>
                    <a:pt x="42" y="186"/>
                    <a:pt x="44" y="185"/>
                  </a:cubicBezTo>
                  <a:lnTo>
                    <a:pt x="27" y="208"/>
                  </a:lnTo>
                  <a:close/>
                  <a:moveTo>
                    <a:pt x="20" y="205"/>
                  </a:moveTo>
                  <a:cubicBezTo>
                    <a:pt x="19" y="204"/>
                    <a:pt x="18" y="203"/>
                    <a:pt x="17" y="202"/>
                  </a:cubicBezTo>
                  <a:lnTo>
                    <a:pt x="26" y="189"/>
                  </a:lnTo>
                  <a:cubicBezTo>
                    <a:pt x="28" y="189"/>
                    <a:pt x="30" y="189"/>
                    <a:pt x="31" y="189"/>
                  </a:cubicBezTo>
                  <a:lnTo>
                    <a:pt x="20" y="205"/>
                  </a:lnTo>
                  <a:close/>
                  <a:moveTo>
                    <a:pt x="14" y="200"/>
                  </a:moveTo>
                  <a:cubicBezTo>
                    <a:pt x="13" y="199"/>
                    <a:pt x="12" y="198"/>
                    <a:pt x="11" y="197"/>
                  </a:cubicBezTo>
                  <a:lnTo>
                    <a:pt x="17" y="188"/>
                  </a:lnTo>
                  <a:cubicBezTo>
                    <a:pt x="19" y="188"/>
                    <a:pt x="20" y="189"/>
                    <a:pt x="22" y="189"/>
                  </a:cubicBezTo>
                  <a:lnTo>
                    <a:pt x="14" y="200"/>
                  </a:lnTo>
                  <a:close/>
                  <a:moveTo>
                    <a:pt x="9" y="194"/>
                  </a:moveTo>
                  <a:cubicBezTo>
                    <a:pt x="8" y="193"/>
                    <a:pt x="7" y="191"/>
                    <a:pt x="6" y="190"/>
                  </a:cubicBezTo>
                  <a:lnTo>
                    <a:pt x="9" y="185"/>
                  </a:lnTo>
                  <a:cubicBezTo>
                    <a:pt x="11" y="186"/>
                    <a:pt x="12" y="187"/>
                    <a:pt x="14" y="187"/>
                  </a:cubicBezTo>
                  <a:lnTo>
                    <a:pt x="9" y="194"/>
                  </a:lnTo>
                  <a:close/>
                  <a:moveTo>
                    <a:pt x="4" y="187"/>
                  </a:moveTo>
                  <a:cubicBezTo>
                    <a:pt x="3" y="185"/>
                    <a:pt x="1" y="183"/>
                    <a:pt x="0" y="181"/>
                  </a:cubicBezTo>
                  <a:cubicBezTo>
                    <a:pt x="2" y="182"/>
                    <a:pt x="4" y="183"/>
                    <a:pt x="6" y="184"/>
                  </a:cubicBezTo>
                  <a:lnTo>
                    <a:pt x="4" y="187"/>
                  </a:ln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1" name="Группа 213"/>
          <p:cNvGrpSpPr/>
          <p:nvPr/>
        </p:nvGrpSpPr>
        <p:grpSpPr>
          <a:xfrm>
            <a:off x="6660272" y="3825080"/>
            <a:ext cx="360000" cy="324000"/>
            <a:chOff x="3851920" y="3743960"/>
            <a:chExt cx="738962" cy="642409"/>
          </a:xfrm>
        </p:grpSpPr>
        <p:sp>
          <p:nvSpPr>
            <p:cNvPr id="398" name="AutoShape 241"/>
            <p:cNvSpPr>
              <a:spLocks noChangeAspect="1" noChangeArrowheads="1" noTextEdit="1"/>
            </p:cNvSpPr>
            <p:nvPr/>
          </p:nvSpPr>
          <p:spPr bwMode="auto">
            <a:xfrm>
              <a:off x="3851920" y="3743960"/>
              <a:ext cx="738962" cy="642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99" name="Freeform 242"/>
            <p:cNvSpPr>
              <a:spLocks/>
            </p:cNvSpPr>
            <p:nvPr/>
          </p:nvSpPr>
          <p:spPr bwMode="auto">
            <a:xfrm>
              <a:off x="4304121" y="4055516"/>
              <a:ext cx="59558" cy="25261"/>
            </a:xfrm>
            <a:custGeom>
              <a:avLst/>
              <a:gdLst>
                <a:gd name="T0" fmla="*/ 0 w 27"/>
                <a:gd name="T1" fmla="*/ 2147483647 h 12"/>
                <a:gd name="T2" fmla="*/ 2147483647 w 27"/>
                <a:gd name="T3" fmla="*/ 2147483647 h 12"/>
                <a:gd name="T4" fmla="*/ 2147483647 w 27"/>
                <a:gd name="T5" fmla="*/ 0 h 12"/>
                <a:gd name="T6" fmla="*/ 2147483647 w 27"/>
                <a:gd name="T7" fmla="*/ 0 h 12"/>
                <a:gd name="T8" fmla="*/ 0 w 27"/>
                <a:gd name="T9" fmla="*/ 214748364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2"/>
                <a:gd name="T17" fmla="*/ 27 w 27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2">
                  <a:moveTo>
                    <a:pt x="0" y="9"/>
                  </a:moveTo>
                  <a:lnTo>
                    <a:pt x="20" y="12"/>
                  </a:lnTo>
                  <a:cubicBezTo>
                    <a:pt x="22" y="8"/>
                    <a:pt x="26" y="5"/>
                    <a:pt x="27" y="0"/>
                  </a:cubicBezTo>
                  <a:lnTo>
                    <a:pt x="1" y="0"/>
                  </a:lnTo>
                  <a:cubicBezTo>
                    <a:pt x="1" y="3"/>
                    <a:pt x="0" y="7"/>
                    <a:pt x="0" y="9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0" name="Freeform 243"/>
            <p:cNvSpPr>
              <a:spLocks/>
            </p:cNvSpPr>
            <p:nvPr/>
          </p:nvSpPr>
          <p:spPr bwMode="auto">
            <a:xfrm>
              <a:off x="4074712" y="4055516"/>
              <a:ext cx="57352" cy="29472"/>
            </a:xfrm>
            <a:custGeom>
              <a:avLst/>
              <a:gdLst>
                <a:gd name="T0" fmla="*/ 2147483647 w 26"/>
                <a:gd name="T1" fmla="*/ 0 h 14"/>
                <a:gd name="T2" fmla="*/ 2147483647 w 26"/>
                <a:gd name="T3" fmla="*/ 0 h 14"/>
                <a:gd name="T4" fmla="*/ 0 w 26"/>
                <a:gd name="T5" fmla="*/ 2147483647 h 14"/>
                <a:gd name="T6" fmla="*/ 2147483647 w 26"/>
                <a:gd name="T7" fmla="*/ 2147483647 h 14"/>
                <a:gd name="T8" fmla="*/ 2147483647 w 26"/>
                <a:gd name="T9" fmla="*/ 2147483647 h 14"/>
                <a:gd name="T10" fmla="*/ 2147483647 w 26"/>
                <a:gd name="T11" fmla="*/ 2147483647 h 14"/>
                <a:gd name="T12" fmla="*/ 2147483647 w 26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14"/>
                <a:gd name="T23" fmla="*/ 26 w 26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14">
                  <a:moveTo>
                    <a:pt x="26" y="0"/>
                  </a:moveTo>
                  <a:lnTo>
                    <a:pt x="5" y="0"/>
                  </a:lnTo>
                  <a:cubicBezTo>
                    <a:pt x="4" y="5"/>
                    <a:pt x="1" y="9"/>
                    <a:pt x="0" y="14"/>
                  </a:cubicBezTo>
                  <a:lnTo>
                    <a:pt x="6" y="13"/>
                  </a:lnTo>
                  <a:cubicBezTo>
                    <a:pt x="6" y="13"/>
                    <a:pt x="6" y="12"/>
                    <a:pt x="6" y="12"/>
                  </a:cubicBezTo>
                  <a:lnTo>
                    <a:pt x="26" y="8"/>
                  </a:lnTo>
                  <a:cubicBezTo>
                    <a:pt x="26" y="5"/>
                    <a:pt x="26" y="2"/>
                    <a:pt x="26" y="0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1" name="Freeform 244"/>
            <p:cNvSpPr>
              <a:spLocks/>
            </p:cNvSpPr>
            <p:nvPr/>
          </p:nvSpPr>
          <p:spPr bwMode="auto">
            <a:xfrm>
              <a:off x="4297503" y="4076567"/>
              <a:ext cx="63970" cy="27366"/>
            </a:xfrm>
            <a:custGeom>
              <a:avLst/>
              <a:gdLst>
                <a:gd name="T0" fmla="*/ 0 w 29"/>
                <a:gd name="T1" fmla="*/ 2147483647 h 13"/>
                <a:gd name="T2" fmla="*/ 2147483647 w 29"/>
                <a:gd name="T3" fmla="*/ 2147483647 h 13"/>
                <a:gd name="T4" fmla="*/ 2147483647 w 29"/>
                <a:gd name="T5" fmla="*/ 2147483647 h 13"/>
                <a:gd name="T6" fmla="*/ 2147483647 w 29"/>
                <a:gd name="T7" fmla="*/ 0 h 13"/>
                <a:gd name="T8" fmla="*/ 2147483647 w 29"/>
                <a:gd name="T9" fmla="*/ 2147483647 h 13"/>
                <a:gd name="T10" fmla="*/ 2147483647 w 29"/>
                <a:gd name="T11" fmla="*/ 2147483647 h 13"/>
                <a:gd name="T12" fmla="*/ 2147483647 w 29"/>
                <a:gd name="T13" fmla="*/ 2147483647 h 13"/>
                <a:gd name="T14" fmla="*/ 2147483647 w 29"/>
                <a:gd name="T15" fmla="*/ 0 h 13"/>
                <a:gd name="T16" fmla="*/ 2147483647 w 29"/>
                <a:gd name="T17" fmla="*/ 0 h 13"/>
                <a:gd name="T18" fmla="*/ 0 w 29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13"/>
                <a:gd name="T32" fmla="*/ 29 w 29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13">
                  <a:moveTo>
                    <a:pt x="0" y="6"/>
                  </a:moveTo>
                  <a:lnTo>
                    <a:pt x="19" y="13"/>
                  </a:lnTo>
                  <a:cubicBezTo>
                    <a:pt x="22" y="10"/>
                    <a:pt x="28" y="7"/>
                    <a:pt x="29" y="1"/>
                  </a:cubicBezTo>
                  <a:lnTo>
                    <a:pt x="25" y="0"/>
                  </a:lnTo>
                  <a:cubicBezTo>
                    <a:pt x="25" y="1"/>
                    <a:pt x="24" y="2"/>
                    <a:pt x="23" y="3"/>
                  </a:cubicBezTo>
                  <a:lnTo>
                    <a:pt x="22" y="3"/>
                  </a:lnTo>
                  <a:lnTo>
                    <a:pt x="2" y="0"/>
                  </a:lnTo>
                  <a:cubicBezTo>
                    <a:pt x="2" y="2"/>
                    <a:pt x="1" y="4"/>
                    <a:pt x="0" y="6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2" name="Freeform 245"/>
            <p:cNvSpPr>
              <a:spLocks/>
            </p:cNvSpPr>
            <p:nvPr/>
          </p:nvSpPr>
          <p:spPr bwMode="auto">
            <a:xfrm>
              <a:off x="4288680" y="4091303"/>
              <a:ext cx="66176" cy="35787"/>
            </a:xfrm>
            <a:custGeom>
              <a:avLst/>
              <a:gdLst>
                <a:gd name="T0" fmla="*/ 0 w 30"/>
                <a:gd name="T1" fmla="*/ 2147483647 h 17"/>
                <a:gd name="T2" fmla="*/ 2147483647 w 30"/>
                <a:gd name="T3" fmla="*/ 2147483647 h 17"/>
                <a:gd name="T4" fmla="*/ 2147483647 w 30"/>
                <a:gd name="T5" fmla="*/ 2147483647 h 17"/>
                <a:gd name="T6" fmla="*/ 2147483647 w 30"/>
                <a:gd name="T7" fmla="*/ 2147483647 h 17"/>
                <a:gd name="T8" fmla="*/ 2147483647 w 30"/>
                <a:gd name="T9" fmla="*/ 2147483647 h 17"/>
                <a:gd name="T10" fmla="*/ 2147483647 w 30"/>
                <a:gd name="T11" fmla="*/ 2147483647 h 17"/>
                <a:gd name="T12" fmla="*/ 2147483647 w 30"/>
                <a:gd name="T13" fmla="*/ 2147483647 h 17"/>
                <a:gd name="T14" fmla="*/ 2147483647 w 30"/>
                <a:gd name="T15" fmla="*/ 0 h 17"/>
                <a:gd name="T16" fmla="*/ 2147483647 w 30"/>
                <a:gd name="T17" fmla="*/ 0 h 17"/>
                <a:gd name="T18" fmla="*/ 0 w 30"/>
                <a:gd name="T19" fmla="*/ 2147483647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17"/>
                <a:gd name="T32" fmla="*/ 30 w 30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17">
                  <a:moveTo>
                    <a:pt x="0" y="6"/>
                  </a:moveTo>
                  <a:lnTo>
                    <a:pt x="16" y="17"/>
                  </a:lnTo>
                  <a:cubicBezTo>
                    <a:pt x="20" y="15"/>
                    <a:pt x="27" y="13"/>
                    <a:pt x="30" y="7"/>
                  </a:cubicBezTo>
                  <a:lnTo>
                    <a:pt x="25" y="6"/>
                  </a:lnTo>
                  <a:cubicBezTo>
                    <a:pt x="24" y="6"/>
                    <a:pt x="24" y="7"/>
                    <a:pt x="23" y="7"/>
                  </a:cubicBezTo>
                  <a:lnTo>
                    <a:pt x="23" y="8"/>
                  </a:lnTo>
                  <a:lnTo>
                    <a:pt x="22" y="7"/>
                  </a:lnTo>
                  <a:lnTo>
                    <a:pt x="4" y="0"/>
                  </a:lnTo>
                  <a:cubicBezTo>
                    <a:pt x="3" y="2"/>
                    <a:pt x="1" y="4"/>
                    <a:pt x="0" y="6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3" name="Freeform 246"/>
            <p:cNvSpPr>
              <a:spLocks/>
            </p:cNvSpPr>
            <p:nvPr/>
          </p:nvSpPr>
          <p:spPr bwMode="auto">
            <a:xfrm>
              <a:off x="4277650" y="4103934"/>
              <a:ext cx="63970" cy="42102"/>
            </a:xfrm>
            <a:custGeom>
              <a:avLst/>
              <a:gdLst>
                <a:gd name="T0" fmla="*/ 0 w 29"/>
                <a:gd name="T1" fmla="*/ 2147483647 h 20"/>
                <a:gd name="T2" fmla="*/ 2147483647 w 29"/>
                <a:gd name="T3" fmla="*/ 2147483647 h 20"/>
                <a:gd name="T4" fmla="*/ 2147483647 w 29"/>
                <a:gd name="T5" fmla="*/ 2147483647 h 20"/>
                <a:gd name="T6" fmla="*/ 2147483647 w 29"/>
                <a:gd name="T7" fmla="*/ 2147483647 h 20"/>
                <a:gd name="T8" fmla="*/ 2147483647 w 29"/>
                <a:gd name="T9" fmla="*/ 2147483647 h 20"/>
                <a:gd name="T10" fmla="*/ 2147483647 w 29"/>
                <a:gd name="T11" fmla="*/ 2147483647 h 20"/>
                <a:gd name="T12" fmla="*/ 2147483647 w 29"/>
                <a:gd name="T13" fmla="*/ 2147483647 h 20"/>
                <a:gd name="T14" fmla="*/ 2147483647 w 29"/>
                <a:gd name="T15" fmla="*/ 0 h 20"/>
                <a:gd name="T16" fmla="*/ 2147483647 w 29"/>
                <a:gd name="T17" fmla="*/ 0 h 20"/>
                <a:gd name="T18" fmla="*/ 0 w 29"/>
                <a:gd name="T19" fmla="*/ 2147483647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20"/>
                <a:gd name="T32" fmla="*/ 29 w 29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20">
                  <a:moveTo>
                    <a:pt x="0" y="5"/>
                  </a:moveTo>
                  <a:lnTo>
                    <a:pt x="14" y="20"/>
                  </a:lnTo>
                  <a:cubicBezTo>
                    <a:pt x="18" y="18"/>
                    <a:pt x="25" y="18"/>
                    <a:pt x="29" y="13"/>
                  </a:cubicBezTo>
                  <a:lnTo>
                    <a:pt x="25" y="10"/>
                  </a:lnTo>
                  <a:cubicBezTo>
                    <a:pt x="24" y="11"/>
                    <a:pt x="23" y="11"/>
                    <a:pt x="22" y="12"/>
                  </a:cubicBezTo>
                  <a:lnTo>
                    <a:pt x="21" y="12"/>
                  </a:lnTo>
                  <a:lnTo>
                    <a:pt x="5" y="0"/>
                  </a:lnTo>
                  <a:cubicBezTo>
                    <a:pt x="3" y="2"/>
                    <a:pt x="1" y="4"/>
                    <a:pt x="0" y="5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4" name="Freeform 247"/>
            <p:cNvSpPr>
              <a:spLocks/>
            </p:cNvSpPr>
            <p:nvPr/>
          </p:nvSpPr>
          <p:spPr bwMode="auto">
            <a:xfrm>
              <a:off x="4262209" y="4116564"/>
              <a:ext cx="57352" cy="46312"/>
            </a:xfrm>
            <a:custGeom>
              <a:avLst/>
              <a:gdLst>
                <a:gd name="T0" fmla="*/ 0 w 26"/>
                <a:gd name="T1" fmla="*/ 2147483647 h 22"/>
                <a:gd name="T2" fmla="*/ 2147483647 w 26"/>
                <a:gd name="T3" fmla="*/ 2147483647 h 22"/>
                <a:gd name="T4" fmla="*/ 2147483647 w 26"/>
                <a:gd name="T5" fmla="*/ 2147483647 h 22"/>
                <a:gd name="T6" fmla="*/ 2147483647 w 26"/>
                <a:gd name="T7" fmla="*/ 2147483647 h 22"/>
                <a:gd name="T8" fmla="*/ 2147483647 w 26"/>
                <a:gd name="T9" fmla="*/ 2147483647 h 22"/>
                <a:gd name="T10" fmla="*/ 2147483647 w 26"/>
                <a:gd name="T11" fmla="*/ 2147483647 h 22"/>
                <a:gd name="T12" fmla="*/ 2147483647 w 26"/>
                <a:gd name="T13" fmla="*/ 2147483647 h 22"/>
                <a:gd name="T14" fmla="*/ 2147483647 w 26"/>
                <a:gd name="T15" fmla="*/ 0 h 22"/>
                <a:gd name="T16" fmla="*/ 2147483647 w 26"/>
                <a:gd name="T17" fmla="*/ 0 h 22"/>
                <a:gd name="T18" fmla="*/ 0 w 26"/>
                <a:gd name="T19" fmla="*/ 214748364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2"/>
                <a:gd name="T32" fmla="*/ 26 w 26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2">
                  <a:moveTo>
                    <a:pt x="0" y="4"/>
                  </a:moveTo>
                  <a:lnTo>
                    <a:pt x="10" y="21"/>
                  </a:lnTo>
                  <a:cubicBezTo>
                    <a:pt x="15" y="20"/>
                    <a:pt x="21" y="22"/>
                    <a:pt x="26" y="18"/>
                  </a:cubicBezTo>
                  <a:lnTo>
                    <a:pt x="23" y="14"/>
                  </a:lnTo>
                  <a:cubicBezTo>
                    <a:pt x="22" y="14"/>
                    <a:pt x="21" y="15"/>
                    <a:pt x="21" y="15"/>
                  </a:cubicBezTo>
                  <a:lnTo>
                    <a:pt x="20" y="15"/>
                  </a:lnTo>
                  <a:lnTo>
                    <a:pt x="6" y="0"/>
                  </a:lnTo>
                  <a:cubicBezTo>
                    <a:pt x="4" y="1"/>
                    <a:pt x="2" y="3"/>
                    <a:pt x="0" y="4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5" name="Freeform 248"/>
            <p:cNvSpPr>
              <a:spLocks/>
            </p:cNvSpPr>
            <p:nvPr/>
          </p:nvSpPr>
          <p:spPr bwMode="auto">
            <a:xfrm>
              <a:off x="4246768" y="4124985"/>
              <a:ext cx="48529" cy="50523"/>
            </a:xfrm>
            <a:custGeom>
              <a:avLst/>
              <a:gdLst>
                <a:gd name="T0" fmla="*/ 0 w 22"/>
                <a:gd name="T1" fmla="*/ 2147483647 h 24"/>
                <a:gd name="T2" fmla="*/ 2147483647 w 22"/>
                <a:gd name="T3" fmla="*/ 2147483647 h 24"/>
                <a:gd name="T4" fmla="*/ 2147483647 w 22"/>
                <a:gd name="T5" fmla="*/ 2147483647 h 24"/>
                <a:gd name="T6" fmla="*/ 2147483647 w 22"/>
                <a:gd name="T7" fmla="*/ 2147483647 h 24"/>
                <a:gd name="T8" fmla="*/ 2147483647 w 22"/>
                <a:gd name="T9" fmla="*/ 2147483647 h 24"/>
                <a:gd name="T10" fmla="*/ 2147483647 w 22"/>
                <a:gd name="T11" fmla="*/ 2147483647 h 24"/>
                <a:gd name="T12" fmla="*/ 2147483647 w 22"/>
                <a:gd name="T13" fmla="*/ 2147483647 h 24"/>
                <a:gd name="T14" fmla="*/ 2147483647 w 22"/>
                <a:gd name="T15" fmla="*/ 0 h 24"/>
                <a:gd name="T16" fmla="*/ 0 w 22"/>
                <a:gd name="T17" fmla="*/ 2147483647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24"/>
                <a:gd name="T29" fmla="*/ 22 w 22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24">
                  <a:moveTo>
                    <a:pt x="0" y="3"/>
                  </a:moveTo>
                  <a:lnTo>
                    <a:pt x="5" y="21"/>
                  </a:lnTo>
                  <a:cubicBezTo>
                    <a:pt x="10" y="22"/>
                    <a:pt x="17" y="24"/>
                    <a:pt x="22" y="21"/>
                  </a:cubicBezTo>
                  <a:lnTo>
                    <a:pt x="20" y="18"/>
                  </a:lnTo>
                  <a:cubicBezTo>
                    <a:pt x="19" y="18"/>
                    <a:pt x="18" y="18"/>
                    <a:pt x="17" y="18"/>
                  </a:cubicBezTo>
                  <a:lnTo>
                    <a:pt x="16" y="18"/>
                  </a:lnTo>
                  <a:lnTo>
                    <a:pt x="16" y="17"/>
                  </a:lnTo>
                  <a:lnTo>
                    <a:pt x="7" y="0"/>
                  </a:lnTo>
                  <a:cubicBezTo>
                    <a:pt x="4" y="2"/>
                    <a:pt x="2" y="3"/>
                    <a:pt x="0" y="3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6" name="Freeform 249"/>
            <p:cNvSpPr>
              <a:spLocks/>
            </p:cNvSpPr>
            <p:nvPr/>
          </p:nvSpPr>
          <p:spPr bwMode="auto">
            <a:xfrm>
              <a:off x="4226916" y="4133405"/>
              <a:ext cx="39705" cy="52628"/>
            </a:xfrm>
            <a:custGeom>
              <a:avLst/>
              <a:gdLst>
                <a:gd name="T0" fmla="*/ 0 w 18"/>
                <a:gd name="T1" fmla="*/ 2147483647 h 25"/>
                <a:gd name="T2" fmla="*/ 2147483647 w 18"/>
                <a:gd name="T3" fmla="*/ 2147483647 h 25"/>
                <a:gd name="T4" fmla="*/ 2147483647 w 18"/>
                <a:gd name="T5" fmla="*/ 2147483647 h 25"/>
                <a:gd name="T6" fmla="*/ 2147483647 w 18"/>
                <a:gd name="T7" fmla="*/ 2147483647 h 25"/>
                <a:gd name="T8" fmla="*/ 2147483647 w 18"/>
                <a:gd name="T9" fmla="*/ 2147483647 h 25"/>
                <a:gd name="T10" fmla="*/ 2147483647 w 18"/>
                <a:gd name="T11" fmla="*/ 2147483647 h 25"/>
                <a:gd name="T12" fmla="*/ 2147483647 w 18"/>
                <a:gd name="T13" fmla="*/ 2147483647 h 25"/>
                <a:gd name="T14" fmla="*/ 2147483647 w 18"/>
                <a:gd name="T15" fmla="*/ 0 h 25"/>
                <a:gd name="T16" fmla="*/ 0 w 18"/>
                <a:gd name="T17" fmla="*/ 2147483647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25"/>
                <a:gd name="T29" fmla="*/ 18 w 18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25">
                  <a:moveTo>
                    <a:pt x="0" y="1"/>
                  </a:moveTo>
                  <a:lnTo>
                    <a:pt x="2" y="20"/>
                  </a:lnTo>
                  <a:cubicBezTo>
                    <a:pt x="6" y="21"/>
                    <a:pt x="12" y="25"/>
                    <a:pt x="18" y="23"/>
                  </a:cubicBezTo>
                  <a:lnTo>
                    <a:pt x="16" y="18"/>
                  </a:lnTo>
                  <a:cubicBezTo>
                    <a:pt x="15" y="18"/>
                    <a:pt x="15" y="18"/>
                    <a:pt x="14" y="18"/>
                  </a:cubicBezTo>
                  <a:lnTo>
                    <a:pt x="13" y="18"/>
                  </a:lnTo>
                  <a:lnTo>
                    <a:pt x="8" y="0"/>
                  </a:lnTo>
                  <a:cubicBezTo>
                    <a:pt x="5" y="0"/>
                    <a:pt x="3" y="1"/>
                    <a:pt x="0" y="1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7" name="Freeform 250"/>
            <p:cNvSpPr>
              <a:spLocks/>
            </p:cNvSpPr>
            <p:nvPr/>
          </p:nvSpPr>
          <p:spPr bwMode="auto">
            <a:xfrm>
              <a:off x="4204857" y="4135510"/>
              <a:ext cx="33088" cy="54733"/>
            </a:xfrm>
            <a:custGeom>
              <a:avLst/>
              <a:gdLst>
                <a:gd name="T0" fmla="*/ 2147483647 w 15"/>
                <a:gd name="T1" fmla="*/ 0 h 26"/>
                <a:gd name="T2" fmla="*/ 0 w 15"/>
                <a:gd name="T3" fmla="*/ 2147483647 h 26"/>
                <a:gd name="T4" fmla="*/ 2147483647 w 15"/>
                <a:gd name="T5" fmla="*/ 2147483647 h 26"/>
                <a:gd name="T6" fmla="*/ 2147483647 w 15"/>
                <a:gd name="T7" fmla="*/ 2147483647 h 26"/>
                <a:gd name="T8" fmla="*/ 2147483647 w 15"/>
                <a:gd name="T9" fmla="*/ 2147483647 h 26"/>
                <a:gd name="T10" fmla="*/ 2147483647 w 15"/>
                <a:gd name="T11" fmla="*/ 2147483647 h 26"/>
                <a:gd name="T12" fmla="*/ 2147483647 w 15"/>
                <a:gd name="T13" fmla="*/ 2147483647 h 26"/>
                <a:gd name="T14" fmla="*/ 2147483647 w 15"/>
                <a:gd name="T15" fmla="*/ 0 h 26"/>
                <a:gd name="T16" fmla="*/ 2147483647 w 15"/>
                <a:gd name="T17" fmla="*/ 0 h 26"/>
                <a:gd name="T18" fmla="*/ 2147483647 w 15"/>
                <a:gd name="T19" fmla="*/ 0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26"/>
                <a:gd name="T32" fmla="*/ 15 w 15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26">
                  <a:moveTo>
                    <a:pt x="2" y="0"/>
                  </a:moveTo>
                  <a:lnTo>
                    <a:pt x="0" y="19"/>
                  </a:lnTo>
                  <a:cubicBezTo>
                    <a:pt x="4" y="21"/>
                    <a:pt x="9" y="26"/>
                    <a:pt x="15" y="26"/>
                  </a:cubicBezTo>
                  <a:lnTo>
                    <a:pt x="14" y="21"/>
                  </a:lnTo>
                  <a:cubicBezTo>
                    <a:pt x="13" y="20"/>
                    <a:pt x="12" y="20"/>
                    <a:pt x="11" y="20"/>
                  </a:cubicBezTo>
                  <a:lnTo>
                    <a:pt x="11" y="19"/>
                  </a:lnTo>
                  <a:lnTo>
                    <a:pt x="9" y="0"/>
                  </a:lnTo>
                  <a:cubicBezTo>
                    <a:pt x="8" y="0"/>
                    <a:pt x="7" y="0"/>
                    <a:pt x="6" y="0"/>
                  </a:cubicBezTo>
                  <a:cubicBezTo>
                    <a:pt x="5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8" name="Freeform 251"/>
            <p:cNvSpPr>
              <a:spLocks/>
            </p:cNvSpPr>
            <p:nvPr/>
          </p:nvSpPr>
          <p:spPr bwMode="auto">
            <a:xfrm>
              <a:off x="4178387" y="4133405"/>
              <a:ext cx="30882" cy="56838"/>
            </a:xfrm>
            <a:custGeom>
              <a:avLst/>
              <a:gdLst>
                <a:gd name="T0" fmla="*/ 2147483647 w 14"/>
                <a:gd name="T1" fmla="*/ 0 h 27"/>
                <a:gd name="T2" fmla="*/ 0 w 14"/>
                <a:gd name="T3" fmla="*/ 2147483647 h 27"/>
                <a:gd name="T4" fmla="*/ 2147483647 w 14"/>
                <a:gd name="T5" fmla="*/ 2147483647 h 27"/>
                <a:gd name="T6" fmla="*/ 2147483647 w 14"/>
                <a:gd name="T7" fmla="*/ 2147483647 h 27"/>
                <a:gd name="T8" fmla="*/ 2147483647 w 14"/>
                <a:gd name="T9" fmla="*/ 2147483647 h 27"/>
                <a:gd name="T10" fmla="*/ 2147483647 w 14"/>
                <a:gd name="T11" fmla="*/ 2147483647 h 27"/>
                <a:gd name="T12" fmla="*/ 2147483647 w 14"/>
                <a:gd name="T13" fmla="*/ 2147483647 h 27"/>
                <a:gd name="T14" fmla="*/ 2147483647 w 14"/>
                <a:gd name="T15" fmla="*/ 2147483647 h 27"/>
                <a:gd name="T16" fmla="*/ 2147483647 w 14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27"/>
                <a:gd name="T29" fmla="*/ 14 w 14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27">
                  <a:moveTo>
                    <a:pt x="6" y="0"/>
                  </a:moveTo>
                  <a:lnTo>
                    <a:pt x="0" y="18"/>
                  </a:lnTo>
                  <a:cubicBezTo>
                    <a:pt x="4" y="21"/>
                    <a:pt x="8" y="27"/>
                    <a:pt x="14" y="27"/>
                  </a:cubicBezTo>
                  <a:lnTo>
                    <a:pt x="14" y="23"/>
                  </a:lnTo>
                  <a:cubicBezTo>
                    <a:pt x="13" y="22"/>
                    <a:pt x="12" y="21"/>
                    <a:pt x="11" y="21"/>
                  </a:cubicBezTo>
                  <a:lnTo>
                    <a:pt x="11" y="20"/>
                  </a:lnTo>
                  <a:lnTo>
                    <a:pt x="13" y="1"/>
                  </a:lnTo>
                  <a:cubicBezTo>
                    <a:pt x="11" y="1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09" name="Freeform 252"/>
            <p:cNvSpPr>
              <a:spLocks/>
            </p:cNvSpPr>
            <p:nvPr/>
          </p:nvSpPr>
          <p:spPr bwMode="auto">
            <a:xfrm>
              <a:off x="4154122" y="4124985"/>
              <a:ext cx="35294" cy="61048"/>
            </a:xfrm>
            <a:custGeom>
              <a:avLst/>
              <a:gdLst>
                <a:gd name="T0" fmla="*/ 2147483647 w 16"/>
                <a:gd name="T1" fmla="*/ 0 h 29"/>
                <a:gd name="T2" fmla="*/ 0 w 16"/>
                <a:gd name="T3" fmla="*/ 2147483647 h 29"/>
                <a:gd name="T4" fmla="*/ 2147483647 w 16"/>
                <a:gd name="T5" fmla="*/ 2147483647 h 29"/>
                <a:gd name="T6" fmla="*/ 2147483647 w 16"/>
                <a:gd name="T7" fmla="*/ 2147483647 h 29"/>
                <a:gd name="T8" fmla="*/ 2147483647 w 16"/>
                <a:gd name="T9" fmla="*/ 2147483647 h 29"/>
                <a:gd name="T10" fmla="*/ 2147483647 w 16"/>
                <a:gd name="T11" fmla="*/ 2147483647 h 29"/>
                <a:gd name="T12" fmla="*/ 2147483647 w 16"/>
                <a:gd name="T13" fmla="*/ 2147483647 h 29"/>
                <a:gd name="T14" fmla="*/ 2147483647 w 16"/>
                <a:gd name="T15" fmla="*/ 2147483647 h 29"/>
                <a:gd name="T16" fmla="*/ 2147483647 w 16"/>
                <a:gd name="T17" fmla="*/ 2147483647 h 29"/>
                <a:gd name="T18" fmla="*/ 2147483647 w 16"/>
                <a:gd name="T19" fmla="*/ 0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29"/>
                <a:gd name="T32" fmla="*/ 16 w 16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29">
                  <a:moveTo>
                    <a:pt x="9" y="0"/>
                  </a:moveTo>
                  <a:lnTo>
                    <a:pt x="0" y="17"/>
                  </a:lnTo>
                  <a:cubicBezTo>
                    <a:pt x="3" y="21"/>
                    <a:pt x="5" y="27"/>
                    <a:pt x="11" y="29"/>
                  </a:cubicBezTo>
                  <a:lnTo>
                    <a:pt x="12" y="24"/>
                  </a:lnTo>
                  <a:cubicBezTo>
                    <a:pt x="12" y="23"/>
                    <a:pt x="11" y="23"/>
                    <a:pt x="11" y="23"/>
                  </a:cubicBezTo>
                  <a:lnTo>
                    <a:pt x="10" y="22"/>
                  </a:lnTo>
                  <a:lnTo>
                    <a:pt x="16" y="3"/>
                  </a:lnTo>
                  <a:cubicBezTo>
                    <a:pt x="14" y="3"/>
                    <a:pt x="12" y="2"/>
                    <a:pt x="9" y="0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0" name="Freeform 253"/>
            <p:cNvSpPr>
              <a:spLocks/>
            </p:cNvSpPr>
            <p:nvPr/>
          </p:nvSpPr>
          <p:spPr bwMode="auto">
            <a:xfrm>
              <a:off x="4132064" y="4114459"/>
              <a:ext cx="41911" cy="63153"/>
            </a:xfrm>
            <a:custGeom>
              <a:avLst/>
              <a:gdLst>
                <a:gd name="T0" fmla="*/ 2147483647 w 19"/>
                <a:gd name="T1" fmla="*/ 0 h 30"/>
                <a:gd name="T2" fmla="*/ 0 w 19"/>
                <a:gd name="T3" fmla="*/ 2147483647 h 30"/>
                <a:gd name="T4" fmla="*/ 2147483647 w 19"/>
                <a:gd name="T5" fmla="*/ 2147483647 h 30"/>
                <a:gd name="T6" fmla="*/ 2147483647 w 19"/>
                <a:gd name="T7" fmla="*/ 2147483647 h 30"/>
                <a:gd name="T8" fmla="*/ 2147483647 w 19"/>
                <a:gd name="T9" fmla="*/ 2147483647 h 30"/>
                <a:gd name="T10" fmla="*/ 2147483647 w 19"/>
                <a:gd name="T11" fmla="*/ 2147483647 h 30"/>
                <a:gd name="T12" fmla="*/ 2147483647 w 19"/>
                <a:gd name="T13" fmla="*/ 2147483647 h 30"/>
                <a:gd name="T14" fmla="*/ 2147483647 w 19"/>
                <a:gd name="T15" fmla="*/ 2147483647 h 30"/>
                <a:gd name="T16" fmla="*/ 2147483647 w 19"/>
                <a:gd name="T17" fmla="*/ 2147483647 h 30"/>
                <a:gd name="T18" fmla="*/ 2147483647 w 19"/>
                <a:gd name="T19" fmla="*/ 0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30"/>
                <a:gd name="T32" fmla="*/ 19 w 19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30">
                  <a:moveTo>
                    <a:pt x="12" y="0"/>
                  </a:moveTo>
                  <a:lnTo>
                    <a:pt x="0" y="16"/>
                  </a:lnTo>
                  <a:cubicBezTo>
                    <a:pt x="2" y="20"/>
                    <a:pt x="3" y="27"/>
                    <a:pt x="9" y="30"/>
                  </a:cubicBezTo>
                  <a:lnTo>
                    <a:pt x="11" y="25"/>
                  </a:lnTo>
                  <a:cubicBezTo>
                    <a:pt x="10" y="24"/>
                    <a:pt x="10" y="23"/>
                    <a:pt x="9" y="23"/>
                  </a:cubicBezTo>
                  <a:lnTo>
                    <a:pt x="9" y="22"/>
                  </a:lnTo>
                  <a:lnTo>
                    <a:pt x="19" y="5"/>
                  </a:lnTo>
                  <a:cubicBezTo>
                    <a:pt x="16" y="4"/>
                    <a:pt x="14" y="2"/>
                    <a:pt x="12" y="0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1" name="Freeform 254"/>
            <p:cNvSpPr>
              <a:spLocks/>
            </p:cNvSpPr>
            <p:nvPr/>
          </p:nvSpPr>
          <p:spPr bwMode="auto">
            <a:xfrm>
              <a:off x="4112211" y="4101828"/>
              <a:ext cx="44117" cy="58943"/>
            </a:xfrm>
            <a:custGeom>
              <a:avLst/>
              <a:gdLst>
                <a:gd name="T0" fmla="*/ 2147483647 w 20"/>
                <a:gd name="T1" fmla="*/ 0 h 28"/>
                <a:gd name="T2" fmla="*/ 0 w 20"/>
                <a:gd name="T3" fmla="*/ 2147483647 h 28"/>
                <a:gd name="T4" fmla="*/ 2147483647 w 20"/>
                <a:gd name="T5" fmla="*/ 2147483647 h 28"/>
                <a:gd name="T6" fmla="*/ 2147483647 w 20"/>
                <a:gd name="T7" fmla="*/ 2147483647 h 28"/>
                <a:gd name="T8" fmla="*/ 2147483647 w 20"/>
                <a:gd name="T9" fmla="*/ 2147483647 h 28"/>
                <a:gd name="T10" fmla="*/ 2147483647 w 20"/>
                <a:gd name="T11" fmla="*/ 2147483647 h 28"/>
                <a:gd name="T12" fmla="*/ 2147483647 w 20"/>
                <a:gd name="T13" fmla="*/ 2147483647 h 28"/>
                <a:gd name="T14" fmla="*/ 2147483647 w 20"/>
                <a:gd name="T15" fmla="*/ 2147483647 h 28"/>
                <a:gd name="T16" fmla="*/ 2147483647 w 20"/>
                <a:gd name="T17" fmla="*/ 2147483647 h 28"/>
                <a:gd name="T18" fmla="*/ 2147483647 w 20"/>
                <a:gd name="T19" fmla="*/ 0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28"/>
                <a:gd name="T32" fmla="*/ 20 w 20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28">
                  <a:moveTo>
                    <a:pt x="16" y="0"/>
                  </a:moveTo>
                  <a:lnTo>
                    <a:pt x="0" y="12"/>
                  </a:lnTo>
                  <a:cubicBezTo>
                    <a:pt x="2" y="17"/>
                    <a:pt x="1" y="24"/>
                    <a:pt x="6" y="28"/>
                  </a:cubicBezTo>
                  <a:lnTo>
                    <a:pt x="9" y="24"/>
                  </a:lnTo>
                  <a:cubicBezTo>
                    <a:pt x="9" y="24"/>
                    <a:pt x="8" y="23"/>
                    <a:pt x="8" y="23"/>
                  </a:cubicBezTo>
                  <a:lnTo>
                    <a:pt x="8" y="22"/>
                  </a:lnTo>
                  <a:lnTo>
                    <a:pt x="20" y="6"/>
                  </a:lnTo>
                  <a:cubicBezTo>
                    <a:pt x="19" y="4"/>
                    <a:pt x="17" y="2"/>
                    <a:pt x="16" y="0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2" name="Freeform 255"/>
            <p:cNvSpPr>
              <a:spLocks/>
            </p:cNvSpPr>
            <p:nvPr/>
          </p:nvSpPr>
          <p:spPr bwMode="auto">
            <a:xfrm>
              <a:off x="4094564" y="4087093"/>
              <a:ext cx="50735" cy="52628"/>
            </a:xfrm>
            <a:custGeom>
              <a:avLst/>
              <a:gdLst>
                <a:gd name="T0" fmla="*/ 2147483647 w 23"/>
                <a:gd name="T1" fmla="*/ 0 h 25"/>
                <a:gd name="T2" fmla="*/ 2147483647 w 23"/>
                <a:gd name="T3" fmla="*/ 2147483647 h 25"/>
                <a:gd name="T4" fmla="*/ 2147483647 w 23"/>
                <a:gd name="T5" fmla="*/ 2147483647 h 25"/>
                <a:gd name="T6" fmla="*/ 2147483647 w 23"/>
                <a:gd name="T7" fmla="*/ 2147483647 h 25"/>
                <a:gd name="T8" fmla="*/ 2147483647 w 23"/>
                <a:gd name="T9" fmla="*/ 2147483647 h 25"/>
                <a:gd name="T10" fmla="*/ 2147483647 w 23"/>
                <a:gd name="T11" fmla="*/ 2147483647 h 25"/>
                <a:gd name="T12" fmla="*/ 2147483647 w 23"/>
                <a:gd name="T13" fmla="*/ 2147483647 h 25"/>
                <a:gd name="T14" fmla="*/ 2147483647 w 23"/>
                <a:gd name="T15" fmla="*/ 2147483647 h 25"/>
                <a:gd name="T16" fmla="*/ 2147483647 w 23"/>
                <a:gd name="T17" fmla="*/ 2147483647 h 25"/>
                <a:gd name="T18" fmla="*/ 2147483647 w 23"/>
                <a:gd name="T19" fmla="*/ 0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25"/>
                <a:gd name="T32" fmla="*/ 23 w 23"/>
                <a:gd name="T33" fmla="*/ 25 h 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25">
                  <a:moveTo>
                    <a:pt x="20" y="0"/>
                  </a:moveTo>
                  <a:lnTo>
                    <a:pt x="2" y="8"/>
                  </a:lnTo>
                  <a:cubicBezTo>
                    <a:pt x="2" y="13"/>
                    <a:pt x="0" y="20"/>
                    <a:pt x="4" y="25"/>
                  </a:cubicBezTo>
                  <a:lnTo>
                    <a:pt x="8" y="21"/>
                  </a:lnTo>
                  <a:cubicBezTo>
                    <a:pt x="8" y="21"/>
                    <a:pt x="8" y="20"/>
                    <a:pt x="8" y="20"/>
                  </a:cubicBezTo>
                  <a:lnTo>
                    <a:pt x="7" y="19"/>
                  </a:lnTo>
                  <a:lnTo>
                    <a:pt x="8" y="19"/>
                  </a:lnTo>
                  <a:lnTo>
                    <a:pt x="23" y="7"/>
                  </a:lnTo>
                  <a:lnTo>
                    <a:pt x="23" y="6"/>
                  </a:lnTo>
                  <a:cubicBezTo>
                    <a:pt x="22" y="5"/>
                    <a:pt x="21" y="3"/>
                    <a:pt x="20" y="0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3" name="Freeform 256"/>
            <p:cNvSpPr>
              <a:spLocks/>
            </p:cNvSpPr>
            <p:nvPr/>
          </p:nvSpPr>
          <p:spPr bwMode="auto">
            <a:xfrm>
              <a:off x="4081329" y="4072357"/>
              <a:ext cx="55146" cy="44207"/>
            </a:xfrm>
            <a:custGeom>
              <a:avLst/>
              <a:gdLst>
                <a:gd name="T0" fmla="*/ 2147483647 w 25"/>
                <a:gd name="T1" fmla="*/ 0 h 21"/>
                <a:gd name="T2" fmla="*/ 2147483647 w 25"/>
                <a:gd name="T3" fmla="*/ 2147483647 h 21"/>
                <a:gd name="T4" fmla="*/ 2147483647 w 25"/>
                <a:gd name="T5" fmla="*/ 2147483647 h 21"/>
                <a:gd name="T6" fmla="*/ 2147483647 w 25"/>
                <a:gd name="T7" fmla="*/ 2147483647 h 21"/>
                <a:gd name="T8" fmla="*/ 2147483647 w 25"/>
                <a:gd name="T9" fmla="*/ 2147483647 h 21"/>
                <a:gd name="T10" fmla="*/ 2147483647 w 25"/>
                <a:gd name="T11" fmla="*/ 2147483647 h 21"/>
                <a:gd name="T12" fmla="*/ 2147483647 w 25"/>
                <a:gd name="T13" fmla="*/ 2147483647 h 21"/>
                <a:gd name="T14" fmla="*/ 2147483647 w 25"/>
                <a:gd name="T15" fmla="*/ 2147483647 h 21"/>
                <a:gd name="T16" fmla="*/ 2147483647 w 25"/>
                <a:gd name="T17" fmla="*/ 2147483647 h 21"/>
                <a:gd name="T18" fmla="*/ 2147483647 w 25"/>
                <a:gd name="T19" fmla="*/ 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"/>
                <a:gd name="T31" fmla="*/ 0 h 21"/>
                <a:gd name="T32" fmla="*/ 25 w 25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" h="21">
                  <a:moveTo>
                    <a:pt x="24" y="0"/>
                  </a:moveTo>
                  <a:lnTo>
                    <a:pt x="4" y="5"/>
                  </a:lnTo>
                  <a:cubicBezTo>
                    <a:pt x="4" y="9"/>
                    <a:pt x="0" y="15"/>
                    <a:pt x="3" y="21"/>
                  </a:cubicBezTo>
                  <a:lnTo>
                    <a:pt x="6" y="19"/>
                  </a:lnTo>
                  <a:cubicBezTo>
                    <a:pt x="6" y="18"/>
                    <a:pt x="6" y="17"/>
                    <a:pt x="6" y="16"/>
                  </a:cubicBezTo>
                  <a:lnTo>
                    <a:pt x="6" y="15"/>
                  </a:lnTo>
                  <a:lnTo>
                    <a:pt x="7" y="15"/>
                  </a:lnTo>
                  <a:lnTo>
                    <a:pt x="25" y="7"/>
                  </a:lnTo>
                  <a:cubicBezTo>
                    <a:pt x="25" y="5"/>
                    <a:pt x="24" y="3"/>
                    <a:pt x="24" y="0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4" name="Freeform 257"/>
            <p:cNvSpPr>
              <a:spLocks/>
            </p:cNvSpPr>
            <p:nvPr/>
          </p:nvSpPr>
          <p:spPr bwMode="auto">
            <a:xfrm>
              <a:off x="4087947" y="3977627"/>
              <a:ext cx="59558" cy="67363"/>
            </a:xfrm>
            <a:custGeom>
              <a:avLst/>
              <a:gdLst>
                <a:gd name="T0" fmla="*/ 0 w 27"/>
                <a:gd name="T1" fmla="*/ 0 h 32"/>
                <a:gd name="T2" fmla="*/ 2147483647 w 27"/>
                <a:gd name="T3" fmla="*/ 0 h 32"/>
                <a:gd name="T4" fmla="*/ 2147483647 w 27"/>
                <a:gd name="T5" fmla="*/ 2147483647 h 32"/>
                <a:gd name="T6" fmla="*/ 2147483647 w 27"/>
                <a:gd name="T7" fmla="*/ 2147483647 h 32"/>
                <a:gd name="T8" fmla="*/ 2147483647 w 27"/>
                <a:gd name="T9" fmla="*/ 2147483647 h 32"/>
                <a:gd name="T10" fmla="*/ 2147483647 w 27"/>
                <a:gd name="T11" fmla="*/ 2147483647 h 32"/>
                <a:gd name="T12" fmla="*/ 2147483647 w 27"/>
                <a:gd name="T13" fmla="*/ 2147483647 h 32"/>
                <a:gd name="T14" fmla="*/ 2147483647 w 27"/>
                <a:gd name="T15" fmla="*/ 2147483647 h 32"/>
                <a:gd name="T16" fmla="*/ 2147483647 w 27"/>
                <a:gd name="T17" fmla="*/ 2147483647 h 32"/>
                <a:gd name="T18" fmla="*/ 2147483647 w 27"/>
                <a:gd name="T19" fmla="*/ 2147483647 h 32"/>
                <a:gd name="T20" fmla="*/ 2147483647 w 27"/>
                <a:gd name="T21" fmla="*/ 2147483647 h 32"/>
                <a:gd name="T22" fmla="*/ 2147483647 w 27"/>
                <a:gd name="T23" fmla="*/ 2147483647 h 32"/>
                <a:gd name="T24" fmla="*/ 2147483647 w 27"/>
                <a:gd name="T25" fmla="*/ 2147483647 h 32"/>
                <a:gd name="T26" fmla="*/ 2147483647 w 27"/>
                <a:gd name="T27" fmla="*/ 2147483647 h 32"/>
                <a:gd name="T28" fmla="*/ 2147483647 w 27"/>
                <a:gd name="T29" fmla="*/ 2147483647 h 32"/>
                <a:gd name="T30" fmla="*/ 0 w 27"/>
                <a:gd name="T31" fmla="*/ 2147483647 h 32"/>
                <a:gd name="T32" fmla="*/ 0 w 27"/>
                <a:gd name="T33" fmla="*/ 0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32"/>
                <a:gd name="T53" fmla="*/ 27 w 27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32">
                  <a:moveTo>
                    <a:pt x="0" y="0"/>
                  </a:moveTo>
                  <a:lnTo>
                    <a:pt x="27" y="0"/>
                  </a:lnTo>
                  <a:lnTo>
                    <a:pt x="27" y="6"/>
                  </a:lnTo>
                  <a:lnTo>
                    <a:pt x="23" y="6"/>
                  </a:lnTo>
                  <a:lnTo>
                    <a:pt x="23" y="3"/>
                  </a:lnTo>
                  <a:lnTo>
                    <a:pt x="17" y="3"/>
                  </a:lnTo>
                  <a:lnTo>
                    <a:pt x="17" y="29"/>
                  </a:lnTo>
                  <a:lnTo>
                    <a:pt x="26" y="29"/>
                  </a:lnTo>
                  <a:lnTo>
                    <a:pt x="26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9" y="30"/>
                  </a:lnTo>
                  <a:lnTo>
                    <a:pt x="9" y="3"/>
                  </a:lnTo>
                  <a:lnTo>
                    <a:pt x="3" y="3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5" name="Freeform 258"/>
            <p:cNvSpPr>
              <a:spLocks/>
            </p:cNvSpPr>
            <p:nvPr/>
          </p:nvSpPr>
          <p:spPr bwMode="auto">
            <a:xfrm>
              <a:off x="4147505" y="3958681"/>
              <a:ext cx="52941" cy="86309"/>
            </a:xfrm>
            <a:custGeom>
              <a:avLst/>
              <a:gdLst>
                <a:gd name="T0" fmla="*/ 0 w 24"/>
                <a:gd name="T1" fmla="*/ 2147483647 h 41"/>
                <a:gd name="T2" fmla="*/ 2147483647 w 24"/>
                <a:gd name="T3" fmla="*/ 2147483647 h 41"/>
                <a:gd name="T4" fmla="*/ 2147483647 w 24"/>
                <a:gd name="T5" fmla="*/ 2147483647 h 41"/>
                <a:gd name="T6" fmla="*/ 0 w 24"/>
                <a:gd name="T7" fmla="*/ 2147483647 h 41"/>
                <a:gd name="T8" fmla="*/ 0 w 24"/>
                <a:gd name="T9" fmla="*/ 0 h 41"/>
                <a:gd name="T10" fmla="*/ 2147483647 w 24"/>
                <a:gd name="T11" fmla="*/ 0 h 41"/>
                <a:gd name="T12" fmla="*/ 2147483647 w 24"/>
                <a:gd name="T13" fmla="*/ 2147483647 h 41"/>
                <a:gd name="T14" fmla="*/ 2147483647 w 24"/>
                <a:gd name="T15" fmla="*/ 2147483647 h 41"/>
                <a:gd name="T16" fmla="*/ 2147483647 w 24"/>
                <a:gd name="T17" fmla="*/ 2147483647 h 41"/>
                <a:gd name="T18" fmla="*/ 2147483647 w 24"/>
                <a:gd name="T19" fmla="*/ 2147483647 h 41"/>
                <a:gd name="T20" fmla="*/ 2147483647 w 24"/>
                <a:gd name="T21" fmla="*/ 2147483647 h 41"/>
                <a:gd name="T22" fmla="*/ 2147483647 w 24"/>
                <a:gd name="T23" fmla="*/ 2147483647 h 41"/>
                <a:gd name="T24" fmla="*/ 2147483647 w 24"/>
                <a:gd name="T25" fmla="*/ 2147483647 h 41"/>
                <a:gd name="T26" fmla="*/ 0 w 24"/>
                <a:gd name="T27" fmla="*/ 2147483647 h 41"/>
                <a:gd name="T28" fmla="*/ 0 w 24"/>
                <a:gd name="T29" fmla="*/ 2147483647 h 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4"/>
                <a:gd name="T46" fmla="*/ 0 h 41"/>
                <a:gd name="T47" fmla="*/ 24 w 24"/>
                <a:gd name="T48" fmla="*/ 41 h 4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4" h="41">
                  <a:moveTo>
                    <a:pt x="0" y="38"/>
                  </a:moveTo>
                  <a:lnTo>
                    <a:pt x="4" y="38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21" y="6"/>
                  </a:lnTo>
                  <a:lnTo>
                    <a:pt x="21" y="3"/>
                  </a:lnTo>
                  <a:lnTo>
                    <a:pt x="11" y="3"/>
                  </a:lnTo>
                  <a:lnTo>
                    <a:pt x="11" y="38"/>
                  </a:lnTo>
                  <a:lnTo>
                    <a:pt x="15" y="38"/>
                  </a:lnTo>
                  <a:lnTo>
                    <a:pt x="15" y="41"/>
                  </a:lnTo>
                  <a:lnTo>
                    <a:pt x="0" y="4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6" name="Freeform 259"/>
            <p:cNvSpPr>
              <a:spLocks/>
            </p:cNvSpPr>
            <p:nvPr/>
          </p:nvSpPr>
          <p:spPr bwMode="auto">
            <a:xfrm>
              <a:off x="4185004" y="3977627"/>
              <a:ext cx="70587" cy="67363"/>
            </a:xfrm>
            <a:custGeom>
              <a:avLst/>
              <a:gdLst>
                <a:gd name="T0" fmla="*/ 2147483647 w 32"/>
                <a:gd name="T1" fmla="*/ 2147483647 h 32"/>
                <a:gd name="T2" fmla="*/ 2147483647 w 32"/>
                <a:gd name="T3" fmla="*/ 2147483647 h 32"/>
                <a:gd name="T4" fmla="*/ 2147483647 w 32"/>
                <a:gd name="T5" fmla="*/ 2147483647 h 32"/>
                <a:gd name="T6" fmla="*/ 2147483647 w 32"/>
                <a:gd name="T7" fmla="*/ 2147483647 h 32"/>
                <a:gd name="T8" fmla="*/ 0 w 32"/>
                <a:gd name="T9" fmla="*/ 2147483647 h 32"/>
                <a:gd name="T10" fmla="*/ 0 w 32"/>
                <a:gd name="T11" fmla="*/ 2147483647 h 32"/>
                <a:gd name="T12" fmla="*/ 2147483647 w 32"/>
                <a:gd name="T13" fmla="*/ 2147483647 h 32"/>
                <a:gd name="T14" fmla="*/ 2147483647 w 32"/>
                <a:gd name="T15" fmla="*/ 2147483647 h 32"/>
                <a:gd name="T16" fmla="*/ 0 w 32"/>
                <a:gd name="T17" fmla="*/ 2147483647 h 32"/>
                <a:gd name="T18" fmla="*/ 0 w 32"/>
                <a:gd name="T19" fmla="*/ 0 h 32"/>
                <a:gd name="T20" fmla="*/ 2147483647 w 32"/>
                <a:gd name="T21" fmla="*/ 0 h 32"/>
                <a:gd name="T22" fmla="*/ 2147483647 w 32"/>
                <a:gd name="T23" fmla="*/ 2147483647 h 32"/>
                <a:gd name="T24" fmla="*/ 2147483647 w 32"/>
                <a:gd name="T25" fmla="*/ 2147483647 h 32"/>
                <a:gd name="T26" fmla="*/ 2147483647 w 32"/>
                <a:gd name="T27" fmla="*/ 2147483647 h 32"/>
                <a:gd name="T28" fmla="*/ 2147483647 w 32"/>
                <a:gd name="T29" fmla="*/ 2147483647 h 32"/>
                <a:gd name="T30" fmla="*/ 2147483647 w 32"/>
                <a:gd name="T31" fmla="*/ 2147483647 h 32"/>
                <a:gd name="T32" fmla="*/ 2147483647 w 32"/>
                <a:gd name="T33" fmla="*/ 0 h 32"/>
                <a:gd name="T34" fmla="*/ 2147483647 w 32"/>
                <a:gd name="T35" fmla="*/ 0 h 32"/>
                <a:gd name="T36" fmla="*/ 2147483647 w 32"/>
                <a:gd name="T37" fmla="*/ 2147483647 h 32"/>
                <a:gd name="T38" fmla="*/ 2147483647 w 32"/>
                <a:gd name="T39" fmla="*/ 2147483647 h 32"/>
                <a:gd name="T40" fmla="*/ 2147483647 w 32"/>
                <a:gd name="T41" fmla="*/ 2147483647 h 32"/>
                <a:gd name="T42" fmla="*/ 2147483647 w 32"/>
                <a:gd name="T43" fmla="*/ 2147483647 h 32"/>
                <a:gd name="T44" fmla="*/ 2147483647 w 32"/>
                <a:gd name="T45" fmla="*/ 2147483647 h 32"/>
                <a:gd name="T46" fmla="*/ 2147483647 w 32"/>
                <a:gd name="T47" fmla="*/ 2147483647 h 32"/>
                <a:gd name="T48" fmla="*/ 2147483647 w 32"/>
                <a:gd name="T49" fmla="*/ 2147483647 h 32"/>
                <a:gd name="T50" fmla="*/ 2147483647 w 32"/>
                <a:gd name="T51" fmla="*/ 2147483647 h 32"/>
                <a:gd name="T52" fmla="*/ 2147483647 w 32"/>
                <a:gd name="T53" fmla="*/ 2147483647 h 32"/>
                <a:gd name="T54" fmla="*/ 2147483647 w 32"/>
                <a:gd name="T55" fmla="*/ 2147483647 h 32"/>
                <a:gd name="T56" fmla="*/ 2147483647 w 32"/>
                <a:gd name="T57" fmla="*/ 2147483647 h 3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2"/>
                <a:gd name="T88" fmla="*/ 0 h 32"/>
                <a:gd name="T89" fmla="*/ 32 w 32"/>
                <a:gd name="T90" fmla="*/ 32 h 3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2" h="32">
                  <a:moveTo>
                    <a:pt x="11" y="19"/>
                  </a:moveTo>
                  <a:lnTo>
                    <a:pt x="11" y="29"/>
                  </a:lnTo>
                  <a:lnTo>
                    <a:pt x="15" y="29"/>
                  </a:lnTo>
                  <a:lnTo>
                    <a:pt x="15" y="32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"/>
                  </a:lnTo>
                  <a:lnTo>
                    <a:pt x="11" y="3"/>
                  </a:lnTo>
                  <a:lnTo>
                    <a:pt x="11" y="15"/>
                  </a:lnTo>
                  <a:lnTo>
                    <a:pt x="23" y="3"/>
                  </a:lnTo>
                  <a:lnTo>
                    <a:pt x="19" y="3"/>
                  </a:lnTo>
                  <a:lnTo>
                    <a:pt x="19" y="0"/>
                  </a:lnTo>
                  <a:lnTo>
                    <a:pt x="31" y="0"/>
                  </a:lnTo>
                  <a:lnTo>
                    <a:pt x="31" y="3"/>
                  </a:lnTo>
                  <a:lnTo>
                    <a:pt x="27" y="3"/>
                  </a:lnTo>
                  <a:lnTo>
                    <a:pt x="18" y="12"/>
                  </a:lnTo>
                  <a:lnTo>
                    <a:pt x="30" y="30"/>
                  </a:lnTo>
                  <a:lnTo>
                    <a:pt x="32" y="30"/>
                  </a:lnTo>
                  <a:lnTo>
                    <a:pt x="32" y="32"/>
                  </a:lnTo>
                  <a:lnTo>
                    <a:pt x="20" y="32"/>
                  </a:lnTo>
                  <a:lnTo>
                    <a:pt x="20" y="30"/>
                  </a:lnTo>
                  <a:lnTo>
                    <a:pt x="23" y="30"/>
                  </a:lnTo>
                  <a:lnTo>
                    <a:pt x="14" y="16"/>
                  </a:lnTo>
                  <a:lnTo>
                    <a:pt x="11" y="19"/>
                  </a:ln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7" name="Rectangle 260"/>
            <p:cNvSpPr>
              <a:spLocks noChangeArrowheads="1"/>
            </p:cNvSpPr>
            <p:nvPr/>
          </p:nvSpPr>
          <p:spPr bwMode="auto">
            <a:xfrm>
              <a:off x="4246768" y="4013414"/>
              <a:ext cx="24264" cy="4210"/>
            </a:xfrm>
            <a:prstGeom prst="rect">
              <a:avLst/>
            </a:prstGeom>
            <a:solidFill>
              <a:srgbClr val="2843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8" name="Freeform 261"/>
            <p:cNvSpPr>
              <a:spLocks/>
            </p:cNvSpPr>
            <p:nvPr/>
          </p:nvSpPr>
          <p:spPr bwMode="auto">
            <a:xfrm>
              <a:off x="4271033" y="3977627"/>
              <a:ext cx="30882" cy="67363"/>
            </a:xfrm>
            <a:custGeom>
              <a:avLst/>
              <a:gdLst>
                <a:gd name="T0" fmla="*/ 0 w 14"/>
                <a:gd name="T1" fmla="*/ 2147483647 h 32"/>
                <a:gd name="T2" fmla="*/ 2147483647 w 14"/>
                <a:gd name="T3" fmla="*/ 0 h 32"/>
                <a:gd name="T4" fmla="*/ 2147483647 w 14"/>
                <a:gd name="T5" fmla="*/ 0 h 32"/>
                <a:gd name="T6" fmla="*/ 2147483647 w 14"/>
                <a:gd name="T7" fmla="*/ 2147483647 h 32"/>
                <a:gd name="T8" fmla="*/ 2147483647 w 14"/>
                <a:gd name="T9" fmla="*/ 2147483647 h 32"/>
                <a:gd name="T10" fmla="*/ 2147483647 w 14"/>
                <a:gd name="T11" fmla="*/ 2147483647 h 32"/>
                <a:gd name="T12" fmla="*/ 0 w 14"/>
                <a:gd name="T13" fmla="*/ 2147483647 h 32"/>
                <a:gd name="T14" fmla="*/ 0 w 14"/>
                <a:gd name="T15" fmla="*/ 2147483647 h 32"/>
                <a:gd name="T16" fmla="*/ 2147483647 w 14"/>
                <a:gd name="T17" fmla="*/ 2147483647 h 32"/>
                <a:gd name="T18" fmla="*/ 2147483647 w 14"/>
                <a:gd name="T19" fmla="*/ 2147483647 h 32"/>
                <a:gd name="T20" fmla="*/ 2147483647 w 14"/>
                <a:gd name="T21" fmla="*/ 2147483647 h 32"/>
                <a:gd name="T22" fmla="*/ 0 w 14"/>
                <a:gd name="T23" fmla="*/ 2147483647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"/>
                <a:gd name="T37" fmla="*/ 0 h 32"/>
                <a:gd name="T38" fmla="*/ 14 w 14"/>
                <a:gd name="T39" fmla="*/ 32 h 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" h="32">
                  <a:moveTo>
                    <a:pt x="0" y="7"/>
                  </a:moveTo>
                  <a:lnTo>
                    <a:pt x="7" y="0"/>
                  </a:lnTo>
                  <a:lnTo>
                    <a:pt x="11" y="0"/>
                  </a:lnTo>
                  <a:lnTo>
                    <a:pt x="11" y="30"/>
                  </a:lnTo>
                  <a:lnTo>
                    <a:pt x="14" y="30"/>
                  </a:lnTo>
                  <a:lnTo>
                    <a:pt x="14" y="32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3" y="30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9" name="Freeform 262"/>
            <p:cNvSpPr>
              <a:spLocks noEditPoints="1"/>
            </p:cNvSpPr>
            <p:nvPr/>
          </p:nvSpPr>
          <p:spPr bwMode="auto">
            <a:xfrm>
              <a:off x="4295297" y="3977627"/>
              <a:ext cx="48529" cy="67363"/>
            </a:xfrm>
            <a:custGeom>
              <a:avLst/>
              <a:gdLst>
                <a:gd name="T0" fmla="*/ 0 w 22"/>
                <a:gd name="T1" fmla="*/ 2147483647 h 32"/>
                <a:gd name="T2" fmla="*/ 2147483647 w 22"/>
                <a:gd name="T3" fmla="*/ 0 h 32"/>
                <a:gd name="T4" fmla="*/ 2147483647 w 22"/>
                <a:gd name="T5" fmla="*/ 0 h 32"/>
                <a:gd name="T6" fmla="*/ 2147483647 w 22"/>
                <a:gd name="T7" fmla="*/ 2147483647 h 32"/>
                <a:gd name="T8" fmla="*/ 2147483647 w 22"/>
                <a:gd name="T9" fmla="*/ 2147483647 h 32"/>
                <a:gd name="T10" fmla="*/ 2147483647 w 22"/>
                <a:gd name="T11" fmla="*/ 2147483647 h 32"/>
                <a:gd name="T12" fmla="*/ 2147483647 w 22"/>
                <a:gd name="T13" fmla="*/ 2147483647 h 32"/>
                <a:gd name="T14" fmla="*/ 2147483647 w 22"/>
                <a:gd name="T15" fmla="*/ 2147483647 h 32"/>
                <a:gd name="T16" fmla="*/ 2147483647 w 22"/>
                <a:gd name="T17" fmla="*/ 2147483647 h 32"/>
                <a:gd name="T18" fmla="*/ 2147483647 w 22"/>
                <a:gd name="T19" fmla="*/ 2147483647 h 32"/>
                <a:gd name="T20" fmla="*/ 2147483647 w 22"/>
                <a:gd name="T21" fmla="*/ 2147483647 h 32"/>
                <a:gd name="T22" fmla="*/ 2147483647 w 22"/>
                <a:gd name="T23" fmla="*/ 2147483647 h 32"/>
                <a:gd name="T24" fmla="*/ 2147483647 w 22"/>
                <a:gd name="T25" fmla="*/ 2147483647 h 32"/>
                <a:gd name="T26" fmla="*/ 2147483647 w 22"/>
                <a:gd name="T27" fmla="*/ 2147483647 h 32"/>
                <a:gd name="T28" fmla="*/ 0 w 22"/>
                <a:gd name="T29" fmla="*/ 2147483647 h 32"/>
                <a:gd name="T30" fmla="*/ 2147483647 w 22"/>
                <a:gd name="T31" fmla="*/ 2147483647 h 32"/>
                <a:gd name="T32" fmla="*/ 2147483647 w 22"/>
                <a:gd name="T33" fmla="*/ 2147483647 h 32"/>
                <a:gd name="T34" fmla="*/ 2147483647 w 22"/>
                <a:gd name="T35" fmla="*/ 2147483647 h 32"/>
                <a:gd name="T36" fmla="*/ 2147483647 w 22"/>
                <a:gd name="T37" fmla="*/ 2147483647 h 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"/>
                <a:gd name="T58" fmla="*/ 0 h 32"/>
                <a:gd name="T59" fmla="*/ 22 w 22"/>
                <a:gd name="T60" fmla="*/ 32 h 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" h="32">
                  <a:moveTo>
                    <a:pt x="0" y="24"/>
                  </a:moveTo>
                  <a:lnTo>
                    <a:pt x="12" y="0"/>
                  </a:lnTo>
                  <a:lnTo>
                    <a:pt x="18" y="0"/>
                  </a:lnTo>
                  <a:lnTo>
                    <a:pt x="18" y="21"/>
                  </a:lnTo>
                  <a:lnTo>
                    <a:pt x="22" y="21"/>
                  </a:lnTo>
                  <a:lnTo>
                    <a:pt x="22" y="24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2" y="32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2" y="24"/>
                  </a:lnTo>
                  <a:lnTo>
                    <a:pt x="0" y="24"/>
                  </a:lnTo>
                  <a:close/>
                  <a:moveTo>
                    <a:pt x="5" y="21"/>
                  </a:moveTo>
                  <a:lnTo>
                    <a:pt x="12" y="21"/>
                  </a:lnTo>
                  <a:lnTo>
                    <a:pt x="12" y="9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0" name="Rectangle 263"/>
            <p:cNvSpPr>
              <a:spLocks noChangeArrowheads="1"/>
            </p:cNvSpPr>
            <p:nvPr/>
          </p:nvSpPr>
          <p:spPr bwMode="auto">
            <a:xfrm>
              <a:off x="4063682" y="4049201"/>
              <a:ext cx="313232" cy="2105"/>
            </a:xfrm>
            <a:prstGeom prst="rect">
              <a:avLst/>
            </a:prstGeom>
            <a:solidFill>
              <a:srgbClr val="2843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1" name="Freeform 264"/>
            <p:cNvSpPr>
              <a:spLocks/>
            </p:cNvSpPr>
            <p:nvPr/>
          </p:nvSpPr>
          <p:spPr bwMode="auto">
            <a:xfrm>
              <a:off x="4189416" y="4057621"/>
              <a:ext cx="48529" cy="52628"/>
            </a:xfrm>
            <a:custGeom>
              <a:avLst/>
              <a:gdLst>
                <a:gd name="T0" fmla="*/ 2147483647 w 22"/>
                <a:gd name="T1" fmla="*/ 0 h 25"/>
                <a:gd name="T2" fmla="*/ 2147483647 w 22"/>
                <a:gd name="T3" fmla="*/ 0 h 25"/>
                <a:gd name="T4" fmla="*/ 2147483647 w 22"/>
                <a:gd name="T5" fmla="*/ 2147483647 h 25"/>
                <a:gd name="T6" fmla="*/ 2147483647 w 22"/>
                <a:gd name="T7" fmla="*/ 2147483647 h 25"/>
                <a:gd name="T8" fmla="*/ 2147483647 w 22"/>
                <a:gd name="T9" fmla="*/ 2147483647 h 25"/>
                <a:gd name="T10" fmla="*/ 2147483647 w 22"/>
                <a:gd name="T11" fmla="*/ 2147483647 h 25"/>
                <a:gd name="T12" fmla="*/ 0 w 22"/>
                <a:gd name="T13" fmla="*/ 2147483647 h 25"/>
                <a:gd name="T14" fmla="*/ 2147483647 w 22"/>
                <a:gd name="T15" fmla="*/ 2147483647 h 25"/>
                <a:gd name="T16" fmla="*/ 2147483647 w 22"/>
                <a:gd name="T17" fmla="*/ 2147483647 h 25"/>
                <a:gd name="T18" fmla="*/ 2147483647 w 22"/>
                <a:gd name="T19" fmla="*/ 2147483647 h 25"/>
                <a:gd name="T20" fmla="*/ 2147483647 w 22"/>
                <a:gd name="T21" fmla="*/ 2147483647 h 25"/>
                <a:gd name="T22" fmla="*/ 2147483647 w 22"/>
                <a:gd name="T23" fmla="*/ 0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"/>
                <a:gd name="T37" fmla="*/ 0 h 25"/>
                <a:gd name="T38" fmla="*/ 22 w 22"/>
                <a:gd name="T39" fmla="*/ 25 h 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" h="25">
                  <a:moveTo>
                    <a:pt x="12" y="0"/>
                  </a:moveTo>
                  <a:lnTo>
                    <a:pt x="22" y="0"/>
                  </a:lnTo>
                  <a:lnTo>
                    <a:pt x="14" y="7"/>
                  </a:lnTo>
                  <a:lnTo>
                    <a:pt x="19" y="7"/>
                  </a:lnTo>
                  <a:lnTo>
                    <a:pt x="10" y="16"/>
                  </a:lnTo>
                  <a:lnTo>
                    <a:pt x="13" y="16"/>
                  </a:lnTo>
                  <a:lnTo>
                    <a:pt x="0" y="25"/>
                  </a:lnTo>
                  <a:lnTo>
                    <a:pt x="7" y="18"/>
                  </a:lnTo>
                  <a:lnTo>
                    <a:pt x="3" y="17"/>
                  </a:lnTo>
                  <a:lnTo>
                    <a:pt x="10" y="10"/>
                  </a:lnTo>
                  <a:lnTo>
                    <a:pt x="6" y="1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2" name="Freeform 265"/>
            <p:cNvSpPr>
              <a:spLocks/>
            </p:cNvSpPr>
            <p:nvPr/>
          </p:nvSpPr>
          <p:spPr bwMode="auto">
            <a:xfrm>
              <a:off x="4136476" y="4057621"/>
              <a:ext cx="161028" cy="71574"/>
            </a:xfrm>
            <a:custGeom>
              <a:avLst/>
              <a:gdLst>
                <a:gd name="T0" fmla="*/ 2147483647 w 73"/>
                <a:gd name="T1" fmla="*/ 0 h 34"/>
                <a:gd name="T2" fmla="*/ 2147483647 w 73"/>
                <a:gd name="T3" fmla="*/ 2147483647 h 34"/>
                <a:gd name="T4" fmla="*/ 0 w 73"/>
                <a:gd name="T5" fmla="*/ 0 h 34"/>
                <a:gd name="T6" fmla="*/ 2147483647 w 73"/>
                <a:gd name="T7" fmla="*/ 0 h 34"/>
                <a:gd name="T8" fmla="*/ 2147483647 w 73"/>
                <a:gd name="T9" fmla="*/ 2147483647 h 34"/>
                <a:gd name="T10" fmla="*/ 2147483647 w 73"/>
                <a:gd name="T11" fmla="*/ 0 h 34"/>
                <a:gd name="T12" fmla="*/ 2147483647 w 73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"/>
                <a:gd name="T22" fmla="*/ 0 h 34"/>
                <a:gd name="T23" fmla="*/ 73 w 73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" h="34">
                  <a:moveTo>
                    <a:pt x="73" y="0"/>
                  </a:moveTo>
                  <a:cubicBezTo>
                    <a:pt x="73" y="19"/>
                    <a:pt x="57" y="34"/>
                    <a:pt x="37" y="34"/>
                  </a:cubicBezTo>
                  <a:cubicBezTo>
                    <a:pt x="17" y="34"/>
                    <a:pt x="1" y="19"/>
                    <a:pt x="0" y="0"/>
                  </a:cubicBezTo>
                  <a:lnTo>
                    <a:pt x="4" y="0"/>
                  </a:lnTo>
                  <a:cubicBezTo>
                    <a:pt x="5" y="17"/>
                    <a:pt x="19" y="30"/>
                    <a:pt x="37" y="30"/>
                  </a:cubicBezTo>
                  <a:cubicBezTo>
                    <a:pt x="54" y="30"/>
                    <a:pt x="69" y="17"/>
                    <a:pt x="69" y="0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3" name="Freeform 266"/>
            <p:cNvSpPr>
              <a:spLocks noEditPoints="1"/>
            </p:cNvSpPr>
            <p:nvPr/>
          </p:nvSpPr>
          <p:spPr bwMode="auto">
            <a:xfrm>
              <a:off x="4046035" y="3895528"/>
              <a:ext cx="348525" cy="322082"/>
            </a:xfrm>
            <a:custGeom>
              <a:avLst/>
              <a:gdLst>
                <a:gd name="T0" fmla="*/ 2147483647 w 158"/>
                <a:gd name="T1" fmla="*/ 0 h 153"/>
                <a:gd name="T2" fmla="*/ 2147483647 w 158"/>
                <a:gd name="T3" fmla="*/ 2147483647 h 153"/>
                <a:gd name="T4" fmla="*/ 2147483647 w 158"/>
                <a:gd name="T5" fmla="*/ 2147483647 h 153"/>
                <a:gd name="T6" fmla="*/ 0 w 158"/>
                <a:gd name="T7" fmla="*/ 2147483647 h 153"/>
                <a:gd name="T8" fmla="*/ 2147483647 w 158"/>
                <a:gd name="T9" fmla="*/ 0 h 153"/>
                <a:gd name="T10" fmla="*/ 2147483647 w 158"/>
                <a:gd name="T11" fmla="*/ 2147483647 h 153"/>
                <a:gd name="T12" fmla="*/ 2147483647 w 158"/>
                <a:gd name="T13" fmla="*/ 2147483647 h 153"/>
                <a:gd name="T14" fmla="*/ 2147483647 w 158"/>
                <a:gd name="T15" fmla="*/ 2147483647 h 153"/>
                <a:gd name="T16" fmla="*/ 2147483647 w 158"/>
                <a:gd name="T17" fmla="*/ 2147483647 h 153"/>
                <a:gd name="T18" fmla="*/ 2147483647 w 158"/>
                <a:gd name="T19" fmla="*/ 2147483647 h 1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8"/>
                <a:gd name="T31" fmla="*/ 0 h 153"/>
                <a:gd name="T32" fmla="*/ 158 w 158"/>
                <a:gd name="T33" fmla="*/ 153 h 1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8" h="153">
                  <a:moveTo>
                    <a:pt x="79" y="0"/>
                  </a:moveTo>
                  <a:cubicBezTo>
                    <a:pt x="122" y="0"/>
                    <a:pt x="158" y="34"/>
                    <a:pt x="158" y="76"/>
                  </a:cubicBezTo>
                  <a:cubicBezTo>
                    <a:pt x="158" y="119"/>
                    <a:pt x="122" y="153"/>
                    <a:pt x="79" y="153"/>
                  </a:cubicBezTo>
                  <a:cubicBezTo>
                    <a:pt x="35" y="153"/>
                    <a:pt x="0" y="119"/>
                    <a:pt x="0" y="76"/>
                  </a:cubicBezTo>
                  <a:cubicBezTo>
                    <a:pt x="0" y="34"/>
                    <a:pt x="35" y="0"/>
                    <a:pt x="79" y="0"/>
                  </a:cubicBezTo>
                  <a:close/>
                  <a:moveTo>
                    <a:pt x="79" y="3"/>
                  </a:moveTo>
                  <a:cubicBezTo>
                    <a:pt x="120" y="3"/>
                    <a:pt x="154" y="36"/>
                    <a:pt x="154" y="76"/>
                  </a:cubicBezTo>
                  <a:cubicBezTo>
                    <a:pt x="154" y="117"/>
                    <a:pt x="120" y="150"/>
                    <a:pt x="79" y="150"/>
                  </a:cubicBezTo>
                  <a:cubicBezTo>
                    <a:pt x="37" y="150"/>
                    <a:pt x="3" y="117"/>
                    <a:pt x="3" y="76"/>
                  </a:cubicBezTo>
                  <a:cubicBezTo>
                    <a:pt x="3" y="36"/>
                    <a:pt x="37" y="3"/>
                    <a:pt x="79" y="3"/>
                  </a:cubicBez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4" name="Freeform 267"/>
            <p:cNvSpPr>
              <a:spLocks noEditPoints="1"/>
            </p:cNvSpPr>
            <p:nvPr/>
          </p:nvSpPr>
          <p:spPr bwMode="auto">
            <a:xfrm>
              <a:off x="3854126" y="3746065"/>
              <a:ext cx="734550" cy="637848"/>
            </a:xfrm>
            <a:custGeom>
              <a:avLst/>
              <a:gdLst>
                <a:gd name="T0" fmla="*/ 2147483647 w 333"/>
                <a:gd name="T1" fmla="*/ 2147483647 h 303"/>
                <a:gd name="T2" fmla="*/ 2147483647 w 333"/>
                <a:gd name="T3" fmla="*/ 2147483647 h 303"/>
                <a:gd name="T4" fmla="*/ 2147483647 w 333"/>
                <a:gd name="T5" fmla="*/ 2147483647 h 303"/>
                <a:gd name="T6" fmla="*/ 2147483647 w 333"/>
                <a:gd name="T7" fmla="*/ 2147483647 h 303"/>
                <a:gd name="T8" fmla="*/ 2147483647 w 333"/>
                <a:gd name="T9" fmla="*/ 2147483647 h 303"/>
                <a:gd name="T10" fmla="*/ 2147483647 w 333"/>
                <a:gd name="T11" fmla="*/ 2147483647 h 303"/>
                <a:gd name="T12" fmla="*/ 2147483647 w 333"/>
                <a:gd name="T13" fmla="*/ 2147483647 h 303"/>
                <a:gd name="T14" fmla="*/ 2147483647 w 333"/>
                <a:gd name="T15" fmla="*/ 2147483647 h 303"/>
                <a:gd name="T16" fmla="*/ 2147483647 w 333"/>
                <a:gd name="T17" fmla="*/ 2147483647 h 303"/>
                <a:gd name="T18" fmla="*/ 2147483647 w 333"/>
                <a:gd name="T19" fmla="*/ 2147483647 h 303"/>
                <a:gd name="T20" fmla="*/ 2147483647 w 333"/>
                <a:gd name="T21" fmla="*/ 2147483647 h 303"/>
                <a:gd name="T22" fmla="*/ 2147483647 w 333"/>
                <a:gd name="T23" fmla="*/ 2147483647 h 303"/>
                <a:gd name="T24" fmla="*/ 2147483647 w 333"/>
                <a:gd name="T25" fmla="*/ 2147483647 h 303"/>
                <a:gd name="T26" fmla="*/ 2147483647 w 333"/>
                <a:gd name="T27" fmla="*/ 2147483647 h 303"/>
                <a:gd name="T28" fmla="*/ 2147483647 w 333"/>
                <a:gd name="T29" fmla="*/ 2147483647 h 303"/>
                <a:gd name="T30" fmla="*/ 2147483647 w 333"/>
                <a:gd name="T31" fmla="*/ 2147483647 h 303"/>
                <a:gd name="T32" fmla="*/ 2147483647 w 333"/>
                <a:gd name="T33" fmla="*/ 2147483647 h 303"/>
                <a:gd name="T34" fmla="*/ 2147483647 w 333"/>
                <a:gd name="T35" fmla="*/ 2147483647 h 303"/>
                <a:gd name="T36" fmla="*/ 2147483647 w 333"/>
                <a:gd name="T37" fmla="*/ 2147483647 h 303"/>
                <a:gd name="T38" fmla="*/ 2147483647 w 333"/>
                <a:gd name="T39" fmla="*/ 2147483647 h 303"/>
                <a:gd name="T40" fmla="*/ 2147483647 w 333"/>
                <a:gd name="T41" fmla="*/ 2147483647 h 303"/>
                <a:gd name="T42" fmla="*/ 2147483647 w 333"/>
                <a:gd name="T43" fmla="*/ 2147483647 h 303"/>
                <a:gd name="T44" fmla="*/ 2147483647 w 333"/>
                <a:gd name="T45" fmla="*/ 2147483647 h 303"/>
                <a:gd name="T46" fmla="*/ 2147483647 w 333"/>
                <a:gd name="T47" fmla="*/ 2147483647 h 303"/>
                <a:gd name="T48" fmla="*/ 2147483647 w 333"/>
                <a:gd name="T49" fmla="*/ 2147483647 h 303"/>
                <a:gd name="T50" fmla="*/ 2147483647 w 333"/>
                <a:gd name="T51" fmla="*/ 2147483647 h 303"/>
                <a:gd name="T52" fmla="*/ 2147483647 w 333"/>
                <a:gd name="T53" fmla="*/ 2147483647 h 303"/>
                <a:gd name="T54" fmla="*/ 2147483647 w 333"/>
                <a:gd name="T55" fmla="*/ 2147483647 h 303"/>
                <a:gd name="T56" fmla="*/ 2147483647 w 333"/>
                <a:gd name="T57" fmla="*/ 2147483647 h 303"/>
                <a:gd name="T58" fmla="*/ 2147483647 w 333"/>
                <a:gd name="T59" fmla="*/ 2147483647 h 303"/>
                <a:gd name="T60" fmla="*/ 2147483647 w 333"/>
                <a:gd name="T61" fmla="*/ 2147483647 h 303"/>
                <a:gd name="T62" fmla="*/ 2147483647 w 333"/>
                <a:gd name="T63" fmla="*/ 2147483647 h 303"/>
                <a:gd name="T64" fmla="*/ 2147483647 w 333"/>
                <a:gd name="T65" fmla="*/ 2147483647 h 303"/>
                <a:gd name="T66" fmla="*/ 2147483647 w 333"/>
                <a:gd name="T67" fmla="*/ 2147483647 h 303"/>
                <a:gd name="T68" fmla="*/ 2147483647 w 333"/>
                <a:gd name="T69" fmla="*/ 2147483647 h 303"/>
                <a:gd name="T70" fmla="*/ 2147483647 w 333"/>
                <a:gd name="T71" fmla="*/ 2147483647 h 303"/>
                <a:gd name="T72" fmla="*/ 2147483647 w 333"/>
                <a:gd name="T73" fmla="*/ 2147483647 h 303"/>
                <a:gd name="T74" fmla="*/ 2147483647 w 333"/>
                <a:gd name="T75" fmla="*/ 2147483647 h 303"/>
                <a:gd name="T76" fmla="*/ 2147483647 w 333"/>
                <a:gd name="T77" fmla="*/ 2147483647 h 303"/>
                <a:gd name="T78" fmla="*/ 2147483647 w 333"/>
                <a:gd name="T79" fmla="*/ 2147483647 h 303"/>
                <a:gd name="T80" fmla="*/ 2147483647 w 333"/>
                <a:gd name="T81" fmla="*/ 2147483647 h 303"/>
                <a:gd name="T82" fmla="*/ 2147483647 w 333"/>
                <a:gd name="T83" fmla="*/ 2147483647 h 303"/>
                <a:gd name="T84" fmla="*/ 2147483647 w 333"/>
                <a:gd name="T85" fmla="*/ 2147483647 h 303"/>
                <a:gd name="T86" fmla="*/ 2147483647 w 333"/>
                <a:gd name="T87" fmla="*/ 2147483647 h 303"/>
                <a:gd name="T88" fmla="*/ 2147483647 w 333"/>
                <a:gd name="T89" fmla="*/ 2147483647 h 303"/>
                <a:gd name="T90" fmla="*/ 2147483647 w 333"/>
                <a:gd name="T91" fmla="*/ 2147483647 h 303"/>
                <a:gd name="T92" fmla="*/ 2147483647 w 333"/>
                <a:gd name="T93" fmla="*/ 2147483647 h 303"/>
                <a:gd name="T94" fmla="*/ 2147483647 w 333"/>
                <a:gd name="T95" fmla="*/ 2147483647 h 303"/>
                <a:gd name="T96" fmla="*/ 2147483647 w 333"/>
                <a:gd name="T97" fmla="*/ 2147483647 h 303"/>
                <a:gd name="T98" fmla="*/ 2147483647 w 333"/>
                <a:gd name="T99" fmla="*/ 2147483647 h 303"/>
                <a:gd name="T100" fmla="*/ 2147483647 w 333"/>
                <a:gd name="T101" fmla="*/ 2147483647 h 303"/>
                <a:gd name="T102" fmla="*/ 2147483647 w 333"/>
                <a:gd name="T103" fmla="*/ 2147483647 h 303"/>
                <a:gd name="T104" fmla="*/ 2147483647 w 333"/>
                <a:gd name="T105" fmla="*/ 2147483647 h 303"/>
                <a:gd name="T106" fmla="*/ 2147483647 w 333"/>
                <a:gd name="T107" fmla="*/ 2147483647 h 303"/>
                <a:gd name="T108" fmla="*/ 2147483647 w 333"/>
                <a:gd name="T109" fmla="*/ 2147483647 h 303"/>
                <a:gd name="T110" fmla="*/ 2147483647 w 333"/>
                <a:gd name="T111" fmla="*/ 2147483647 h 303"/>
                <a:gd name="T112" fmla="*/ 2147483647 w 333"/>
                <a:gd name="T113" fmla="*/ 2147483647 h 303"/>
                <a:gd name="T114" fmla="*/ 2147483647 w 333"/>
                <a:gd name="T115" fmla="*/ 2147483647 h 303"/>
                <a:gd name="T116" fmla="*/ 2147483647 w 333"/>
                <a:gd name="T117" fmla="*/ 2147483647 h 303"/>
                <a:gd name="T118" fmla="*/ 2147483647 w 333"/>
                <a:gd name="T119" fmla="*/ 2147483647 h 303"/>
                <a:gd name="T120" fmla="*/ 2147483647 w 333"/>
                <a:gd name="T121" fmla="*/ 2147483647 h 30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33"/>
                <a:gd name="T184" fmla="*/ 0 h 303"/>
                <a:gd name="T185" fmla="*/ 333 w 333"/>
                <a:gd name="T186" fmla="*/ 303 h 30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33" h="303">
                  <a:moveTo>
                    <a:pt x="84" y="155"/>
                  </a:moveTo>
                  <a:lnTo>
                    <a:pt x="69" y="178"/>
                  </a:lnTo>
                  <a:cubicBezTo>
                    <a:pt x="68" y="176"/>
                    <a:pt x="67" y="175"/>
                    <a:pt x="66" y="174"/>
                  </a:cubicBezTo>
                  <a:lnTo>
                    <a:pt x="84" y="148"/>
                  </a:lnTo>
                  <a:cubicBezTo>
                    <a:pt x="84" y="151"/>
                    <a:pt x="84" y="153"/>
                    <a:pt x="84" y="155"/>
                  </a:cubicBezTo>
                  <a:close/>
                  <a:moveTo>
                    <a:pt x="84" y="34"/>
                  </a:moveTo>
                  <a:cubicBezTo>
                    <a:pt x="84" y="33"/>
                    <a:pt x="83" y="31"/>
                    <a:pt x="82" y="29"/>
                  </a:cubicBezTo>
                  <a:cubicBezTo>
                    <a:pt x="84" y="29"/>
                    <a:pt x="86" y="30"/>
                    <a:pt x="87" y="30"/>
                  </a:cubicBezTo>
                  <a:lnTo>
                    <a:pt x="84" y="34"/>
                  </a:lnTo>
                  <a:close/>
                  <a:moveTo>
                    <a:pt x="85" y="46"/>
                  </a:moveTo>
                  <a:cubicBezTo>
                    <a:pt x="86" y="43"/>
                    <a:pt x="86" y="41"/>
                    <a:pt x="85" y="38"/>
                  </a:cubicBezTo>
                  <a:lnTo>
                    <a:pt x="90" y="31"/>
                  </a:lnTo>
                  <a:cubicBezTo>
                    <a:pt x="91" y="32"/>
                    <a:pt x="93" y="33"/>
                    <a:pt x="94" y="34"/>
                  </a:cubicBezTo>
                  <a:lnTo>
                    <a:pt x="85" y="46"/>
                  </a:lnTo>
                  <a:close/>
                  <a:moveTo>
                    <a:pt x="78" y="69"/>
                  </a:moveTo>
                  <a:cubicBezTo>
                    <a:pt x="79" y="66"/>
                    <a:pt x="80" y="62"/>
                    <a:pt x="81" y="59"/>
                  </a:cubicBezTo>
                  <a:cubicBezTo>
                    <a:pt x="82" y="58"/>
                    <a:pt x="82" y="57"/>
                    <a:pt x="82" y="56"/>
                  </a:cubicBezTo>
                  <a:lnTo>
                    <a:pt x="96" y="37"/>
                  </a:lnTo>
                  <a:cubicBezTo>
                    <a:pt x="97" y="38"/>
                    <a:pt x="97" y="40"/>
                    <a:pt x="98" y="41"/>
                  </a:cubicBezTo>
                  <a:lnTo>
                    <a:pt x="78" y="69"/>
                  </a:lnTo>
                  <a:close/>
                  <a:moveTo>
                    <a:pt x="75" y="87"/>
                  </a:moveTo>
                  <a:cubicBezTo>
                    <a:pt x="75" y="84"/>
                    <a:pt x="76" y="81"/>
                    <a:pt x="76" y="78"/>
                  </a:cubicBezTo>
                  <a:lnTo>
                    <a:pt x="99" y="45"/>
                  </a:lnTo>
                  <a:cubicBezTo>
                    <a:pt x="100" y="47"/>
                    <a:pt x="100" y="49"/>
                    <a:pt x="101" y="52"/>
                  </a:cubicBezTo>
                  <a:lnTo>
                    <a:pt x="75" y="87"/>
                  </a:lnTo>
                  <a:close/>
                  <a:moveTo>
                    <a:pt x="75" y="99"/>
                  </a:moveTo>
                  <a:cubicBezTo>
                    <a:pt x="75" y="97"/>
                    <a:pt x="75" y="95"/>
                    <a:pt x="75" y="93"/>
                  </a:cubicBezTo>
                  <a:lnTo>
                    <a:pt x="100" y="57"/>
                  </a:lnTo>
                  <a:cubicBezTo>
                    <a:pt x="100" y="58"/>
                    <a:pt x="100" y="59"/>
                    <a:pt x="100" y="60"/>
                  </a:cubicBezTo>
                  <a:cubicBezTo>
                    <a:pt x="100" y="62"/>
                    <a:pt x="100" y="64"/>
                    <a:pt x="100" y="66"/>
                  </a:cubicBezTo>
                  <a:lnTo>
                    <a:pt x="55" y="129"/>
                  </a:lnTo>
                  <a:cubicBezTo>
                    <a:pt x="54" y="128"/>
                    <a:pt x="53" y="127"/>
                    <a:pt x="52" y="125"/>
                  </a:cubicBezTo>
                  <a:lnTo>
                    <a:pt x="72" y="98"/>
                  </a:lnTo>
                  <a:cubicBezTo>
                    <a:pt x="73" y="98"/>
                    <a:pt x="74" y="99"/>
                    <a:pt x="75" y="99"/>
                  </a:cubicBezTo>
                  <a:close/>
                  <a:moveTo>
                    <a:pt x="50" y="122"/>
                  </a:moveTo>
                  <a:cubicBezTo>
                    <a:pt x="50" y="120"/>
                    <a:pt x="49" y="119"/>
                    <a:pt x="48" y="117"/>
                  </a:cubicBezTo>
                  <a:lnTo>
                    <a:pt x="65" y="94"/>
                  </a:lnTo>
                  <a:cubicBezTo>
                    <a:pt x="66" y="95"/>
                    <a:pt x="67" y="96"/>
                    <a:pt x="69" y="96"/>
                  </a:cubicBezTo>
                  <a:lnTo>
                    <a:pt x="50" y="122"/>
                  </a:lnTo>
                  <a:close/>
                  <a:moveTo>
                    <a:pt x="47" y="114"/>
                  </a:moveTo>
                  <a:cubicBezTo>
                    <a:pt x="46" y="112"/>
                    <a:pt x="46" y="110"/>
                    <a:pt x="45" y="108"/>
                  </a:cubicBezTo>
                  <a:lnTo>
                    <a:pt x="60" y="88"/>
                  </a:lnTo>
                  <a:cubicBezTo>
                    <a:pt x="60" y="89"/>
                    <a:pt x="61" y="90"/>
                    <a:pt x="62" y="92"/>
                  </a:cubicBezTo>
                  <a:lnTo>
                    <a:pt x="47" y="114"/>
                  </a:lnTo>
                  <a:close/>
                  <a:moveTo>
                    <a:pt x="44" y="104"/>
                  </a:moveTo>
                  <a:cubicBezTo>
                    <a:pt x="44" y="103"/>
                    <a:pt x="44" y="102"/>
                    <a:pt x="44" y="102"/>
                  </a:cubicBezTo>
                  <a:cubicBezTo>
                    <a:pt x="44" y="100"/>
                    <a:pt x="44" y="98"/>
                    <a:pt x="44" y="96"/>
                  </a:cubicBezTo>
                  <a:lnTo>
                    <a:pt x="57" y="78"/>
                  </a:lnTo>
                  <a:cubicBezTo>
                    <a:pt x="57" y="80"/>
                    <a:pt x="57" y="82"/>
                    <a:pt x="58" y="84"/>
                  </a:cubicBezTo>
                  <a:lnTo>
                    <a:pt x="44" y="104"/>
                  </a:lnTo>
                  <a:close/>
                  <a:moveTo>
                    <a:pt x="46" y="88"/>
                  </a:moveTo>
                  <a:cubicBezTo>
                    <a:pt x="48" y="81"/>
                    <a:pt x="52" y="73"/>
                    <a:pt x="57" y="66"/>
                  </a:cubicBezTo>
                  <a:cubicBezTo>
                    <a:pt x="57" y="68"/>
                    <a:pt x="57" y="70"/>
                    <a:pt x="57" y="72"/>
                  </a:cubicBezTo>
                  <a:lnTo>
                    <a:pt x="46" y="88"/>
                  </a:lnTo>
                  <a:close/>
                  <a:moveTo>
                    <a:pt x="100" y="72"/>
                  </a:moveTo>
                  <a:cubicBezTo>
                    <a:pt x="100" y="74"/>
                    <a:pt x="100" y="76"/>
                    <a:pt x="101" y="78"/>
                  </a:cubicBezTo>
                  <a:lnTo>
                    <a:pt x="59" y="137"/>
                  </a:lnTo>
                  <a:cubicBezTo>
                    <a:pt x="58" y="135"/>
                    <a:pt x="57" y="134"/>
                    <a:pt x="56" y="133"/>
                  </a:cubicBezTo>
                  <a:lnTo>
                    <a:pt x="100" y="72"/>
                  </a:lnTo>
                  <a:close/>
                  <a:moveTo>
                    <a:pt x="154" y="9"/>
                  </a:moveTo>
                  <a:cubicBezTo>
                    <a:pt x="155" y="11"/>
                    <a:pt x="155" y="14"/>
                    <a:pt x="155" y="16"/>
                  </a:cubicBezTo>
                  <a:lnTo>
                    <a:pt x="63" y="144"/>
                  </a:lnTo>
                  <a:cubicBezTo>
                    <a:pt x="63" y="143"/>
                    <a:pt x="62" y="142"/>
                    <a:pt x="61" y="140"/>
                  </a:cubicBezTo>
                  <a:lnTo>
                    <a:pt x="154" y="9"/>
                  </a:lnTo>
                  <a:close/>
                  <a:moveTo>
                    <a:pt x="48" y="166"/>
                  </a:moveTo>
                  <a:cubicBezTo>
                    <a:pt x="47" y="166"/>
                    <a:pt x="47" y="166"/>
                    <a:pt x="46" y="166"/>
                  </a:cubicBezTo>
                  <a:cubicBezTo>
                    <a:pt x="45" y="166"/>
                    <a:pt x="44" y="166"/>
                    <a:pt x="43" y="165"/>
                  </a:cubicBezTo>
                  <a:lnTo>
                    <a:pt x="55" y="148"/>
                  </a:lnTo>
                  <a:cubicBezTo>
                    <a:pt x="57" y="148"/>
                    <a:pt x="58" y="149"/>
                    <a:pt x="60" y="149"/>
                  </a:cubicBezTo>
                  <a:lnTo>
                    <a:pt x="48" y="166"/>
                  </a:lnTo>
                  <a:close/>
                  <a:moveTo>
                    <a:pt x="39" y="164"/>
                  </a:moveTo>
                  <a:cubicBezTo>
                    <a:pt x="38" y="164"/>
                    <a:pt x="37" y="163"/>
                    <a:pt x="35" y="162"/>
                  </a:cubicBezTo>
                  <a:lnTo>
                    <a:pt x="46" y="148"/>
                  </a:lnTo>
                  <a:cubicBezTo>
                    <a:pt x="47" y="148"/>
                    <a:pt x="49" y="147"/>
                    <a:pt x="51" y="148"/>
                  </a:cubicBezTo>
                  <a:lnTo>
                    <a:pt x="39" y="164"/>
                  </a:lnTo>
                  <a:close/>
                  <a:moveTo>
                    <a:pt x="32" y="161"/>
                  </a:moveTo>
                  <a:cubicBezTo>
                    <a:pt x="31" y="160"/>
                    <a:pt x="30" y="159"/>
                    <a:pt x="29" y="158"/>
                  </a:cubicBezTo>
                  <a:lnTo>
                    <a:pt x="34" y="151"/>
                  </a:lnTo>
                  <a:cubicBezTo>
                    <a:pt x="36" y="150"/>
                    <a:pt x="39" y="149"/>
                    <a:pt x="41" y="149"/>
                  </a:cubicBezTo>
                  <a:lnTo>
                    <a:pt x="32" y="161"/>
                  </a:lnTo>
                  <a:close/>
                  <a:moveTo>
                    <a:pt x="27" y="155"/>
                  </a:moveTo>
                  <a:cubicBezTo>
                    <a:pt x="25" y="154"/>
                    <a:pt x="24" y="152"/>
                    <a:pt x="23" y="150"/>
                  </a:cubicBezTo>
                  <a:cubicBezTo>
                    <a:pt x="26" y="151"/>
                    <a:pt x="28" y="151"/>
                    <a:pt x="29" y="151"/>
                  </a:cubicBezTo>
                  <a:lnTo>
                    <a:pt x="27" y="155"/>
                  </a:lnTo>
                  <a:close/>
                  <a:moveTo>
                    <a:pt x="109" y="67"/>
                  </a:moveTo>
                  <a:cubicBezTo>
                    <a:pt x="110" y="64"/>
                    <a:pt x="111" y="60"/>
                    <a:pt x="112" y="56"/>
                  </a:cubicBezTo>
                  <a:cubicBezTo>
                    <a:pt x="112" y="55"/>
                    <a:pt x="112" y="55"/>
                    <a:pt x="112" y="54"/>
                  </a:cubicBezTo>
                  <a:lnTo>
                    <a:pt x="151" y="0"/>
                  </a:lnTo>
                  <a:cubicBezTo>
                    <a:pt x="152" y="2"/>
                    <a:pt x="152" y="3"/>
                    <a:pt x="153" y="5"/>
                  </a:cubicBezTo>
                  <a:lnTo>
                    <a:pt x="109" y="67"/>
                  </a:lnTo>
                  <a:close/>
                  <a:moveTo>
                    <a:pt x="116" y="43"/>
                  </a:moveTo>
                  <a:cubicBezTo>
                    <a:pt x="118" y="39"/>
                    <a:pt x="120" y="35"/>
                    <a:pt x="122" y="33"/>
                  </a:cubicBezTo>
                  <a:cubicBezTo>
                    <a:pt x="124" y="31"/>
                    <a:pt x="126" y="28"/>
                    <a:pt x="129" y="26"/>
                  </a:cubicBezTo>
                  <a:lnTo>
                    <a:pt x="116" y="43"/>
                  </a:lnTo>
                  <a:close/>
                  <a:moveTo>
                    <a:pt x="148" y="45"/>
                  </a:moveTo>
                  <a:cubicBezTo>
                    <a:pt x="148" y="46"/>
                    <a:pt x="149" y="48"/>
                    <a:pt x="150" y="49"/>
                  </a:cubicBezTo>
                  <a:lnTo>
                    <a:pt x="133" y="74"/>
                  </a:lnTo>
                  <a:cubicBezTo>
                    <a:pt x="130" y="75"/>
                    <a:pt x="127" y="77"/>
                    <a:pt x="124" y="79"/>
                  </a:cubicBezTo>
                  <a:lnTo>
                    <a:pt x="148" y="45"/>
                  </a:lnTo>
                  <a:close/>
                  <a:moveTo>
                    <a:pt x="162" y="39"/>
                  </a:moveTo>
                  <a:cubicBezTo>
                    <a:pt x="164" y="37"/>
                    <a:pt x="167" y="36"/>
                    <a:pt x="171" y="34"/>
                  </a:cubicBezTo>
                  <a:lnTo>
                    <a:pt x="145" y="70"/>
                  </a:lnTo>
                  <a:cubicBezTo>
                    <a:pt x="143" y="70"/>
                    <a:pt x="141" y="71"/>
                    <a:pt x="138" y="72"/>
                  </a:cubicBezTo>
                  <a:lnTo>
                    <a:pt x="162" y="39"/>
                  </a:lnTo>
                  <a:close/>
                  <a:moveTo>
                    <a:pt x="176" y="32"/>
                  </a:moveTo>
                  <a:cubicBezTo>
                    <a:pt x="177" y="32"/>
                    <a:pt x="178" y="32"/>
                    <a:pt x="179" y="31"/>
                  </a:cubicBezTo>
                  <a:cubicBezTo>
                    <a:pt x="181" y="31"/>
                    <a:pt x="182" y="31"/>
                    <a:pt x="183" y="30"/>
                  </a:cubicBezTo>
                  <a:lnTo>
                    <a:pt x="156" y="68"/>
                  </a:lnTo>
                  <a:cubicBezTo>
                    <a:pt x="154" y="68"/>
                    <a:pt x="152" y="68"/>
                    <a:pt x="150" y="69"/>
                  </a:cubicBezTo>
                  <a:lnTo>
                    <a:pt x="176" y="32"/>
                  </a:lnTo>
                  <a:close/>
                  <a:moveTo>
                    <a:pt x="188" y="29"/>
                  </a:moveTo>
                  <a:cubicBezTo>
                    <a:pt x="190" y="29"/>
                    <a:pt x="193" y="28"/>
                    <a:pt x="195" y="27"/>
                  </a:cubicBezTo>
                  <a:lnTo>
                    <a:pt x="166" y="67"/>
                  </a:lnTo>
                  <a:cubicBezTo>
                    <a:pt x="166" y="67"/>
                    <a:pt x="165" y="67"/>
                    <a:pt x="164" y="67"/>
                  </a:cubicBezTo>
                  <a:cubicBezTo>
                    <a:pt x="163" y="67"/>
                    <a:pt x="162" y="67"/>
                    <a:pt x="161" y="68"/>
                  </a:cubicBezTo>
                  <a:lnTo>
                    <a:pt x="188" y="29"/>
                  </a:lnTo>
                  <a:close/>
                  <a:moveTo>
                    <a:pt x="201" y="25"/>
                  </a:moveTo>
                  <a:cubicBezTo>
                    <a:pt x="202" y="24"/>
                    <a:pt x="204" y="24"/>
                    <a:pt x="206" y="23"/>
                  </a:cubicBezTo>
                  <a:cubicBezTo>
                    <a:pt x="205" y="25"/>
                    <a:pt x="204" y="28"/>
                    <a:pt x="202" y="30"/>
                  </a:cubicBezTo>
                  <a:lnTo>
                    <a:pt x="176" y="68"/>
                  </a:lnTo>
                  <a:cubicBezTo>
                    <a:pt x="174" y="68"/>
                    <a:pt x="172" y="68"/>
                    <a:pt x="170" y="68"/>
                  </a:cubicBezTo>
                  <a:lnTo>
                    <a:pt x="201" y="25"/>
                  </a:lnTo>
                  <a:close/>
                  <a:moveTo>
                    <a:pt x="193" y="49"/>
                  </a:moveTo>
                  <a:cubicBezTo>
                    <a:pt x="193" y="50"/>
                    <a:pt x="194" y="51"/>
                    <a:pt x="195" y="53"/>
                  </a:cubicBezTo>
                  <a:cubicBezTo>
                    <a:pt x="196" y="52"/>
                    <a:pt x="197" y="51"/>
                    <a:pt x="198" y="50"/>
                  </a:cubicBezTo>
                  <a:lnTo>
                    <a:pt x="184" y="69"/>
                  </a:lnTo>
                  <a:cubicBezTo>
                    <a:pt x="183" y="69"/>
                    <a:pt x="181" y="69"/>
                    <a:pt x="179" y="68"/>
                  </a:cubicBezTo>
                  <a:lnTo>
                    <a:pt x="193" y="49"/>
                  </a:lnTo>
                  <a:close/>
                  <a:moveTo>
                    <a:pt x="206" y="44"/>
                  </a:moveTo>
                  <a:cubicBezTo>
                    <a:pt x="209" y="43"/>
                    <a:pt x="211" y="42"/>
                    <a:pt x="214" y="41"/>
                  </a:cubicBezTo>
                  <a:lnTo>
                    <a:pt x="192" y="72"/>
                  </a:lnTo>
                  <a:cubicBezTo>
                    <a:pt x="191" y="71"/>
                    <a:pt x="189" y="71"/>
                    <a:pt x="188" y="70"/>
                  </a:cubicBezTo>
                  <a:lnTo>
                    <a:pt x="206" y="44"/>
                  </a:lnTo>
                  <a:close/>
                  <a:moveTo>
                    <a:pt x="219" y="40"/>
                  </a:moveTo>
                  <a:cubicBezTo>
                    <a:pt x="220" y="40"/>
                    <a:pt x="220" y="40"/>
                    <a:pt x="221" y="39"/>
                  </a:cubicBezTo>
                  <a:cubicBezTo>
                    <a:pt x="222" y="39"/>
                    <a:pt x="224" y="39"/>
                    <a:pt x="225" y="39"/>
                  </a:cubicBezTo>
                  <a:lnTo>
                    <a:pt x="200" y="75"/>
                  </a:lnTo>
                  <a:cubicBezTo>
                    <a:pt x="198" y="74"/>
                    <a:pt x="197" y="73"/>
                    <a:pt x="195" y="73"/>
                  </a:cubicBezTo>
                  <a:lnTo>
                    <a:pt x="219" y="40"/>
                  </a:lnTo>
                  <a:close/>
                  <a:moveTo>
                    <a:pt x="230" y="38"/>
                  </a:moveTo>
                  <a:cubicBezTo>
                    <a:pt x="232" y="38"/>
                    <a:pt x="234" y="37"/>
                    <a:pt x="236" y="37"/>
                  </a:cubicBezTo>
                  <a:lnTo>
                    <a:pt x="207" y="78"/>
                  </a:lnTo>
                  <a:cubicBezTo>
                    <a:pt x="205" y="77"/>
                    <a:pt x="204" y="77"/>
                    <a:pt x="203" y="76"/>
                  </a:cubicBezTo>
                  <a:lnTo>
                    <a:pt x="230" y="38"/>
                  </a:lnTo>
                  <a:close/>
                  <a:moveTo>
                    <a:pt x="242" y="35"/>
                  </a:moveTo>
                  <a:cubicBezTo>
                    <a:pt x="245" y="33"/>
                    <a:pt x="249" y="31"/>
                    <a:pt x="251" y="28"/>
                  </a:cubicBezTo>
                  <a:cubicBezTo>
                    <a:pt x="251" y="29"/>
                    <a:pt x="251" y="30"/>
                    <a:pt x="250" y="31"/>
                  </a:cubicBezTo>
                  <a:lnTo>
                    <a:pt x="236" y="51"/>
                  </a:lnTo>
                  <a:cubicBezTo>
                    <a:pt x="228" y="52"/>
                    <a:pt x="225" y="60"/>
                    <a:pt x="226" y="63"/>
                  </a:cubicBezTo>
                  <a:cubicBezTo>
                    <a:pt x="227" y="62"/>
                    <a:pt x="228" y="62"/>
                    <a:pt x="228" y="61"/>
                  </a:cubicBezTo>
                  <a:lnTo>
                    <a:pt x="213" y="82"/>
                  </a:lnTo>
                  <a:cubicBezTo>
                    <a:pt x="212" y="81"/>
                    <a:pt x="211" y="81"/>
                    <a:pt x="210" y="80"/>
                  </a:cubicBezTo>
                  <a:lnTo>
                    <a:pt x="242" y="35"/>
                  </a:lnTo>
                  <a:close/>
                  <a:moveTo>
                    <a:pt x="234" y="60"/>
                  </a:moveTo>
                  <a:cubicBezTo>
                    <a:pt x="236" y="59"/>
                    <a:pt x="238" y="59"/>
                    <a:pt x="240" y="59"/>
                  </a:cubicBezTo>
                  <a:lnTo>
                    <a:pt x="220" y="87"/>
                  </a:lnTo>
                  <a:cubicBezTo>
                    <a:pt x="218" y="86"/>
                    <a:pt x="217" y="85"/>
                    <a:pt x="216" y="84"/>
                  </a:cubicBezTo>
                  <a:lnTo>
                    <a:pt x="234" y="60"/>
                  </a:lnTo>
                  <a:close/>
                  <a:moveTo>
                    <a:pt x="243" y="59"/>
                  </a:moveTo>
                  <a:cubicBezTo>
                    <a:pt x="245" y="60"/>
                    <a:pt x="247" y="60"/>
                    <a:pt x="248" y="60"/>
                  </a:cubicBezTo>
                  <a:lnTo>
                    <a:pt x="244" y="67"/>
                  </a:lnTo>
                  <a:cubicBezTo>
                    <a:pt x="243" y="67"/>
                    <a:pt x="243" y="67"/>
                    <a:pt x="242" y="67"/>
                  </a:cubicBezTo>
                  <a:cubicBezTo>
                    <a:pt x="241" y="68"/>
                    <a:pt x="241" y="69"/>
                    <a:pt x="242" y="69"/>
                  </a:cubicBezTo>
                  <a:cubicBezTo>
                    <a:pt x="242" y="70"/>
                    <a:pt x="242" y="70"/>
                    <a:pt x="242" y="70"/>
                  </a:cubicBezTo>
                  <a:lnTo>
                    <a:pt x="225" y="93"/>
                  </a:lnTo>
                  <a:cubicBezTo>
                    <a:pt x="224" y="91"/>
                    <a:pt x="223" y="90"/>
                    <a:pt x="222" y="89"/>
                  </a:cubicBezTo>
                  <a:lnTo>
                    <a:pt x="243" y="59"/>
                  </a:lnTo>
                  <a:close/>
                  <a:moveTo>
                    <a:pt x="246" y="70"/>
                  </a:moveTo>
                  <a:cubicBezTo>
                    <a:pt x="247" y="70"/>
                    <a:pt x="249" y="70"/>
                    <a:pt x="251" y="70"/>
                  </a:cubicBezTo>
                  <a:lnTo>
                    <a:pt x="231" y="99"/>
                  </a:lnTo>
                  <a:cubicBezTo>
                    <a:pt x="230" y="97"/>
                    <a:pt x="229" y="96"/>
                    <a:pt x="228" y="95"/>
                  </a:cubicBezTo>
                  <a:lnTo>
                    <a:pt x="246" y="70"/>
                  </a:lnTo>
                  <a:close/>
                  <a:moveTo>
                    <a:pt x="252" y="61"/>
                  </a:moveTo>
                  <a:cubicBezTo>
                    <a:pt x="254" y="61"/>
                    <a:pt x="256" y="62"/>
                    <a:pt x="258" y="62"/>
                  </a:cubicBezTo>
                  <a:cubicBezTo>
                    <a:pt x="255" y="63"/>
                    <a:pt x="252" y="63"/>
                    <a:pt x="250" y="64"/>
                  </a:cubicBezTo>
                  <a:lnTo>
                    <a:pt x="252" y="61"/>
                  </a:lnTo>
                  <a:close/>
                  <a:moveTo>
                    <a:pt x="255" y="71"/>
                  </a:moveTo>
                  <a:cubicBezTo>
                    <a:pt x="256" y="71"/>
                    <a:pt x="258" y="71"/>
                    <a:pt x="260" y="71"/>
                  </a:cubicBezTo>
                  <a:lnTo>
                    <a:pt x="236" y="105"/>
                  </a:lnTo>
                  <a:cubicBezTo>
                    <a:pt x="235" y="104"/>
                    <a:pt x="234" y="103"/>
                    <a:pt x="233" y="101"/>
                  </a:cubicBezTo>
                  <a:lnTo>
                    <a:pt x="255" y="71"/>
                  </a:lnTo>
                  <a:close/>
                  <a:moveTo>
                    <a:pt x="264" y="71"/>
                  </a:moveTo>
                  <a:cubicBezTo>
                    <a:pt x="266" y="71"/>
                    <a:pt x="267" y="72"/>
                    <a:pt x="269" y="72"/>
                  </a:cubicBezTo>
                  <a:lnTo>
                    <a:pt x="240" y="113"/>
                  </a:lnTo>
                  <a:cubicBezTo>
                    <a:pt x="239" y="111"/>
                    <a:pt x="238" y="110"/>
                    <a:pt x="237" y="108"/>
                  </a:cubicBezTo>
                  <a:lnTo>
                    <a:pt x="264" y="71"/>
                  </a:lnTo>
                  <a:close/>
                  <a:moveTo>
                    <a:pt x="273" y="72"/>
                  </a:moveTo>
                  <a:cubicBezTo>
                    <a:pt x="275" y="72"/>
                    <a:pt x="277" y="72"/>
                    <a:pt x="278" y="72"/>
                  </a:cubicBezTo>
                  <a:lnTo>
                    <a:pt x="243" y="121"/>
                  </a:lnTo>
                  <a:cubicBezTo>
                    <a:pt x="243" y="120"/>
                    <a:pt x="242" y="118"/>
                    <a:pt x="241" y="116"/>
                  </a:cubicBezTo>
                  <a:lnTo>
                    <a:pt x="273" y="72"/>
                  </a:lnTo>
                  <a:close/>
                  <a:moveTo>
                    <a:pt x="262" y="100"/>
                  </a:moveTo>
                  <a:cubicBezTo>
                    <a:pt x="264" y="101"/>
                    <a:pt x="265" y="102"/>
                    <a:pt x="266" y="103"/>
                  </a:cubicBezTo>
                  <a:lnTo>
                    <a:pt x="246" y="131"/>
                  </a:lnTo>
                  <a:cubicBezTo>
                    <a:pt x="246" y="129"/>
                    <a:pt x="245" y="127"/>
                    <a:pt x="245" y="125"/>
                  </a:cubicBezTo>
                  <a:lnTo>
                    <a:pt x="262" y="100"/>
                  </a:lnTo>
                  <a:close/>
                  <a:moveTo>
                    <a:pt x="282" y="72"/>
                  </a:moveTo>
                  <a:cubicBezTo>
                    <a:pt x="284" y="72"/>
                    <a:pt x="286" y="73"/>
                    <a:pt x="288" y="73"/>
                  </a:cubicBezTo>
                  <a:lnTo>
                    <a:pt x="268" y="100"/>
                  </a:lnTo>
                  <a:cubicBezTo>
                    <a:pt x="267" y="100"/>
                    <a:pt x="265" y="100"/>
                    <a:pt x="263" y="100"/>
                  </a:cubicBezTo>
                  <a:lnTo>
                    <a:pt x="282" y="72"/>
                  </a:lnTo>
                  <a:close/>
                  <a:moveTo>
                    <a:pt x="292" y="73"/>
                  </a:moveTo>
                  <a:cubicBezTo>
                    <a:pt x="294" y="73"/>
                    <a:pt x="296" y="72"/>
                    <a:pt x="297" y="72"/>
                  </a:cubicBezTo>
                  <a:cubicBezTo>
                    <a:pt x="297" y="72"/>
                    <a:pt x="297" y="72"/>
                    <a:pt x="298" y="72"/>
                  </a:cubicBezTo>
                  <a:lnTo>
                    <a:pt x="279" y="99"/>
                  </a:lnTo>
                  <a:cubicBezTo>
                    <a:pt x="277" y="99"/>
                    <a:pt x="275" y="99"/>
                    <a:pt x="273" y="99"/>
                  </a:cubicBezTo>
                  <a:lnTo>
                    <a:pt x="292" y="73"/>
                  </a:lnTo>
                  <a:close/>
                  <a:moveTo>
                    <a:pt x="302" y="73"/>
                  </a:moveTo>
                  <a:cubicBezTo>
                    <a:pt x="303" y="73"/>
                    <a:pt x="305" y="73"/>
                    <a:pt x="306" y="73"/>
                  </a:cubicBezTo>
                  <a:lnTo>
                    <a:pt x="299" y="84"/>
                  </a:lnTo>
                  <a:cubicBezTo>
                    <a:pt x="293" y="85"/>
                    <a:pt x="292" y="89"/>
                    <a:pt x="291" y="90"/>
                  </a:cubicBezTo>
                  <a:cubicBezTo>
                    <a:pt x="289" y="95"/>
                    <a:pt x="287" y="96"/>
                    <a:pt x="284" y="98"/>
                  </a:cubicBezTo>
                  <a:cubicBezTo>
                    <a:pt x="284" y="98"/>
                    <a:pt x="284" y="98"/>
                    <a:pt x="284" y="98"/>
                  </a:cubicBezTo>
                  <a:lnTo>
                    <a:pt x="302" y="73"/>
                  </a:lnTo>
                  <a:close/>
                  <a:moveTo>
                    <a:pt x="310" y="74"/>
                  </a:moveTo>
                  <a:cubicBezTo>
                    <a:pt x="311" y="75"/>
                    <a:pt x="313" y="75"/>
                    <a:pt x="314" y="76"/>
                  </a:cubicBezTo>
                  <a:lnTo>
                    <a:pt x="310" y="83"/>
                  </a:lnTo>
                  <a:cubicBezTo>
                    <a:pt x="308" y="83"/>
                    <a:pt x="306" y="83"/>
                    <a:pt x="304" y="83"/>
                  </a:cubicBezTo>
                  <a:lnTo>
                    <a:pt x="310" y="74"/>
                  </a:lnTo>
                  <a:close/>
                  <a:moveTo>
                    <a:pt x="325" y="81"/>
                  </a:moveTo>
                  <a:cubicBezTo>
                    <a:pt x="326" y="81"/>
                    <a:pt x="326" y="82"/>
                    <a:pt x="327" y="82"/>
                  </a:cubicBezTo>
                  <a:cubicBezTo>
                    <a:pt x="326" y="82"/>
                    <a:pt x="325" y="82"/>
                    <a:pt x="323" y="82"/>
                  </a:cubicBezTo>
                  <a:lnTo>
                    <a:pt x="325" y="81"/>
                  </a:lnTo>
                  <a:close/>
                  <a:moveTo>
                    <a:pt x="319" y="77"/>
                  </a:moveTo>
                  <a:cubicBezTo>
                    <a:pt x="320" y="78"/>
                    <a:pt x="321" y="78"/>
                    <a:pt x="322" y="79"/>
                  </a:cubicBezTo>
                  <a:lnTo>
                    <a:pt x="319" y="82"/>
                  </a:lnTo>
                  <a:cubicBezTo>
                    <a:pt x="318" y="82"/>
                    <a:pt x="317" y="82"/>
                    <a:pt x="315" y="82"/>
                  </a:cubicBezTo>
                  <a:lnTo>
                    <a:pt x="319" y="77"/>
                  </a:lnTo>
                  <a:close/>
                  <a:moveTo>
                    <a:pt x="269" y="104"/>
                  </a:moveTo>
                  <a:cubicBezTo>
                    <a:pt x="271" y="105"/>
                    <a:pt x="272" y="105"/>
                    <a:pt x="274" y="106"/>
                  </a:cubicBezTo>
                  <a:lnTo>
                    <a:pt x="247" y="143"/>
                  </a:lnTo>
                  <a:cubicBezTo>
                    <a:pt x="247" y="140"/>
                    <a:pt x="247" y="138"/>
                    <a:pt x="247" y="136"/>
                  </a:cubicBezTo>
                  <a:lnTo>
                    <a:pt x="269" y="104"/>
                  </a:lnTo>
                  <a:close/>
                  <a:moveTo>
                    <a:pt x="277" y="107"/>
                  </a:moveTo>
                  <a:cubicBezTo>
                    <a:pt x="278" y="108"/>
                    <a:pt x="280" y="109"/>
                    <a:pt x="281" y="109"/>
                  </a:cubicBezTo>
                  <a:lnTo>
                    <a:pt x="273" y="120"/>
                  </a:lnTo>
                  <a:cubicBezTo>
                    <a:pt x="271" y="121"/>
                    <a:pt x="269" y="122"/>
                    <a:pt x="267" y="123"/>
                  </a:cubicBezTo>
                  <a:cubicBezTo>
                    <a:pt x="268" y="123"/>
                    <a:pt x="269" y="124"/>
                    <a:pt x="270" y="124"/>
                  </a:cubicBezTo>
                  <a:lnTo>
                    <a:pt x="247" y="157"/>
                  </a:lnTo>
                  <a:cubicBezTo>
                    <a:pt x="247" y="154"/>
                    <a:pt x="248" y="151"/>
                    <a:pt x="248" y="148"/>
                  </a:cubicBezTo>
                  <a:lnTo>
                    <a:pt x="277" y="107"/>
                  </a:lnTo>
                  <a:close/>
                  <a:moveTo>
                    <a:pt x="284" y="111"/>
                  </a:moveTo>
                  <a:cubicBezTo>
                    <a:pt x="285" y="112"/>
                    <a:pt x="286" y="113"/>
                    <a:pt x="287" y="114"/>
                  </a:cubicBezTo>
                  <a:lnTo>
                    <a:pt x="285" y="117"/>
                  </a:lnTo>
                  <a:cubicBezTo>
                    <a:pt x="283" y="117"/>
                    <a:pt x="281" y="118"/>
                    <a:pt x="278" y="118"/>
                  </a:cubicBezTo>
                  <a:lnTo>
                    <a:pt x="284" y="111"/>
                  </a:lnTo>
                  <a:close/>
                  <a:moveTo>
                    <a:pt x="273" y="126"/>
                  </a:moveTo>
                  <a:cubicBezTo>
                    <a:pt x="275" y="127"/>
                    <a:pt x="276" y="128"/>
                    <a:pt x="277" y="128"/>
                  </a:cubicBezTo>
                  <a:lnTo>
                    <a:pt x="240" y="180"/>
                  </a:lnTo>
                  <a:cubicBezTo>
                    <a:pt x="242" y="175"/>
                    <a:pt x="244" y="170"/>
                    <a:pt x="246" y="165"/>
                  </a:cubicBezTo>
                  <a:lnTo>
                    <a:pt x="273" y="126"/>
                  </a:lnTo>
                  <a:close/>
                  <a:moveTo>
                    <a:pt x="279" y="131"/>
                  </a:moveTo>
                  <a:cubicBezTo>
                    <a:pt x="281" y="132"/>
                    <a:pt x="282" y="133"/>
                    <a:pt x="283" y="134"/>
                  </a:cubicBezTo>
                  <a:lnTo>
                    <a:pt x="195" y="257"/>
                  </a:lnTo>
                  <a:cubicBezTo>
                    <a:pt x="196" y="254"/>
                    <a:pt x="197" y="250"/>
                    <a:pt x="197" y="246"/>
                  </a:cubicBezTo>
                  <a:lnTo>
                    <a:pt x="279" y="131"/>
                  </a:lnTo>
                  <a:close/>
                  <a:moveTo>
                    <a:pt x="285" y="137"/>
                  </a:moveTo>
                  <a:cubicBezTo>
                    <a:pt x="286" y="138"/>
                    <a:pt x="286" y="139"/>
                    <a:pt x="287" y="139"/>
                  </a:cubicBezTo>
                  <a:cubicBezTo>
                    <a:pt x="288" y="140"/>
                    <a:pt x="288" y="140"/>
                    <a:pt x="288" y="140"/>
                  </a:cubicBezTo>
                  <a:lnTo>
                    <a:pt x="190" y="277"/>
                  </a:lnTo>
                  <a:cubicBezTo>
                    <a:pt x="190" y="275"/>
                    <a:pt x="190" y="272"/>
                    <a:pt x="191" y="269"/>
                  </a:cubicBezTo>
                  <a:cubicBezTo>
                    <a:pt x="191" y="269"/>
                    <a:pt x="191" y="269"/>
                    <a:pt x="191" y="269"/>
                  </a:cubicBezTo>
                  <a:lnTo>
                    <a:pt x="285" y="137"/>
                  </a:lnTo>
                  <a:close/>
                  <a:moveTo>
                    <a:pt x="291" y="142"/>
                  </a:moveTo>
                  <a:cubicBezTo>
                    <a:pt x="292" y="143"/>
                    <a:pt x="293" y="143"/>
                    <a:pt x="294" y="144"/>
                  </a:cubicBezTo>
                  <a:lnTo>
                    <a:pt x="279" y="166"/>
                  </a:lnTo>
                  <a:cubicBezTo>
                    <a:pt x="277" y="166"/>
                    <a:pt x="276" y="165"/>
                    <a:pt x="274" y="165"/>
                  </a:cubicBezTo>
                  <a:lnTo>
                    <a:pt x="291" y="142"/>
                  </a:lnTo>
                  <a:close/>
                  <a:moveTo>
                    <a:pt x="297" y="146"/>
                  </a:moveTo>
                  <a:cubicBezTo>
                    <a:pt x="299" y="147"/>
                    <a:pt x="300" y="147"/>
                    <a:pt x="302" y="148"/>
                  </a:cubicBezTo>
                  <a:lnTo>
                    <a:pt x="287" y="168"/>
                  </a:lnTo>
                  <a:cubicBezTo>
                    <a:pt x="285" y="168"/>
                    <a:pt x="284" y="168"/>
                    <a:pt x="282" y="167"/>
                  </a:cubicBezTo>
                  <a:lnTo>
                    <a:pt x="297" y="146"/>
                  </a:lnTo>
                  <a:close/>
                  <a:moveTo>
                    <a:pt x="305" y="149"/>
                  </a:moveTo>
                  <a:cubicBezTo>
                    <a:pt x="306" y="150"/>
                    <a:pt x="307" y="151"/>
                    <a:pt x="309" y="151"/>
                  </a:cubicBezTo>
                  <a:lnTo>
                    <a:pt x="296" y="170"/>
                  </a:lnTo>
                  <a:cubicBezTo>
                    <a:pt x="294" y="170"/>
                    <a:pt x="292" y="169"/>
                    <a:pt x="290" y="169"/>
                  </a:cubicBezTo>
                  <a:lnTo>
                    <a:pt x="305" y="149"/>
                  </a:lnTo>
                  <a:close/>
                  <a:moveTo>
                    <a:pt x="312" y="153"/>
                  </a:moveTo>
                  <a:cubicBezTo>
                    <a:pt x="313" y="154"/>
                    <a:pt x="314" y="154"/>
                    <a:pt x="316" y="155"/>
                  </a:cubicBezTo>
                  <a:cubicBezTo>
                    <a:pt x="316" y="155"/>
                    <a:pt x="316" y="155"/>
                    <a:pt x="316" y="155"/>
                  </a:cubicBezTo>
                  <a:lnTo>
                    <a:pt x="305" y="170"/>
                  </a:lnTo>
                  <a:cubicBezTo>
                    <a:pt x="305" y="170"/>
                    <a:pt x="304" y="170"/>
                    <a:pt x="304" y="170"/>
                  </a:cubicBezTo>
                  <a:cubicBezTo>
                    <a:pt x="303" y="170"/>
                    <a:pt x="301" y="170"/>
                    <a:pt x="299" y="170"/>
                  </a:cubicBezTo>
                  <a:lnTo>
                    <a:pt x="312" y="153"/>
                  </a:lnTo>
                  <a:close/>
                  <a:moveTo>
                    <a:pt x="318" y="157"/>
                  </a:moveTo>
                  <a:cubicBezTo>
                    <a:pt x="320" y="158"/>
                    <a:pt x="321" y="159"/>
                    <a:pt x="322" y="160"/>
                  </a:cubicBezTo>
                  <a:lnTo>
                    <a:pt x="314" y="170"/>
                  </a:lnTo>
                  <a:cubicBezTo>
                    <a:pt x="313" y="170"/>
                    <a:pt x="311" y="170"/>
                    <a:pt x="309" y="170"/>
                  </a:cubicBezTo>
                  <a:lnTo>
                    <a:pt x="318" y="157"/>
                  </a:lnTo>
                  <a:close/>
                  <a:moveTo>
                    <a:pt x="325" y="162"/>
                  </a:moveTo>
                  <a:cubicBezTo>
                    <a:pt x="326" y="163"/>
                    <a:pt x="327" y="164"/>
                    <a:pt x="328" y="165"/>
                  </a:cubicBezTo>
                  <a:lnTo>
                    <a:pt x="323" y="172"/>
                  </a:lnTo>
                  <a:cubicBezTo>
                    <a:pt x="322" y="171"/>
                    <a:pt x="320" y="171"/>
                    <a:pt x="318" y="171"/>
                  </a:cubicBezTo>
                  <a:lnTo>
                    <a:pt x="325" y="162"/>
                  </a:lnTo>
                  <a:close/>
                  <a:moveTo>
                    <a:pt x="330" y="168"/>
                  </a:moveTo>
                  <a:cubicBezTo>
                    <a:pt x="331" y="171"/>
                    <a:pt x="332" y="174"/>
                    <a:pt x="333" y="178"/>
                  </a:cubicBezTo>
                  <a:cubicBezTo>
                    <a:pt x="331" y="176"/>
                    <a:pt x="329" y="175"/>
                    <a:pt x="326" y="173"/>
                  </a:cubicBezTo>
                  <a:lnTo>
                    <a:pt x="330" y="168"/>
                  </a:lnTo>
                  <a:close/>
                  <a:moveTo>
                    <a:pt x="273" y="167"/>
                  </a:moveTo>
                  <a:cubicBezTo>
                    <a:pt x="273" y="169"/>
                    <a:pt x="274" y="171"/>
                    <a:pt x="274" y="173"/>
                  </a:cubicBezTo>
                  <a:lnTo>
                    <a:pt x="270" y="179"/>
                  </a:lnTo>
                  <a:cubicBezTo>
                    <a:pt x="268" y="178"/>
                    <a:pt x="267" y="178"/>
                    <a:pt x="265" y="177"/>
                  </a:cubicBezTo>
                  <a:lnTo>
                    <a:pt x="273" y="167"/>
                  </a:lnTo>
                  <a:close/>
                  <a:moveTo>
                    <a:pt x="276" y="176"/>
                  </a:moveTo>
                  <a:cubicBezTo>
                    <a:pt x="276" y="179"/>
                    <a:pt x="277" y="181"/>
                    <a:pt x="278" y="183"/>
                  </a:cubicBezTo>
                  <a:cubicBezTo>
                    <a:pt x="276" y="183"/>
                    <a:pt x="274" y="182"/>
                    <a:pt x="273" y="181"/>
                  </a:cubicBezTo>
                  <a:lnTo>
                    <a:pt x="276" y="176"/>
                  </a:lnTo>
                  <a:close/>
                  <a:moveTo>
                    <a:pt x="264" y="179"/>
                  </a:moveTo>
                  <a:cubicBezTo>
                    <a:pt x="265" y="180"/>
                    <a:pt x="266" y="182"/>
                    <a:pt x="266" y="184"/>
                  </a:cubicBezTo>
                  <a:lnTo>
                    <a:pt x="246" y="213"/>
                  </a:lnTo>
                  <a:cubicBezTo>
                    <a:pt x="244" y="212"/>
                    <a:pt x="242" y="211"/>
                    <a:pt x="241" y="211"/>
                  </a:cubicBezTo>
                  <a:lnTo>
                    <a:pt x="264" y="179"/>
                  </a:lnTo>
                  <a:close/>
                  <a:moveTo>
                    <a:pt x="268" y="188"/>
                  </a:moveTo>
                  <a:cubicBezTo>
                    <a:pt x="268" y="190"/>
                    <a:pt x="269" y="192"/>
                    <a:pt x="269" y="193"/>
                  </a:cubicBezTo>
                  <a:lnTo>
                    <a:pt x="252" y="218"/>
                  </a:lnTo>
                  <a:cubicBezTo>
                    <a:pt x="251" y="217"/>
                    <a:pt x="249" y="216"/>
                    <a:pt x="248" y="215"/>
                  </a:cubicBezTo>
                  <a:lnTo>
                    <a:pt x="268" y="188"/>
                  </a:lnTo>
                  <a:close/>
                  <a:moveTo>
                    <a:pt x="270" y="198"/>
                  </a:moveTo>
                  <a:cubicBezTo>
                    <a:pt x="271" y="200"/>
                    <a:pt x="271" y="202"/>
                    <a:pt x="271" y="204"/>
                  </a:cubicBezTo>
                  <a:lnTo>
                    <a:pt x="257" y="224"/>
                  </a:lnTo>
                  <a:cubicBezTo>
                    <a:pt x="256" y="223"/>
                    <a:pt x="255" y="222"/>
                    <a:pt x="254" y="220"/>
                  </a:cubicBezTo>
                  <a:lnTo>
                    <a:pt x="270" y="198"/>
                  </a:lnTo>
                  <a:close/>
                  <a:moveTo>
                    <a:pt x="272" y="209"/>
                  </a:moveTo>
                  <a:cubicBezTo>
                    <a:pt x="272" y="211"/>
                    <a:pt x="272" y="213"/>
                    <a:pt x="272" y="216"/>
                  </a:cubicBezTo>
                  <a:cubicBezTo>
                    <a:pt x="272" y="216"/>
                    <a:pt x="272" y="216"/>
                    <a:pt x="272" y="216"/>
                  </a:cubicBezTo>
                  <a:lnTo>
                    <a:pt x="262" y="231"/>
                  </a:lnTo>
                  <a:cubicBezTo>
                    <a:pt x="261" y="230"/>
                    <a:pt x="260" y="228"/>
                    <a:pt x="259" y="227"/>
                  </a:cubicBezTo>
                  <a:lnTo>
                    <a:pt x="272" y="209"/>
                  </a:lnTo>
                  <a:close/>
                  <a:moveTo>
                    <a:pt x="273" y="221"/>
                  </a:moveTo>
                  <a:cubicBezTo>
                    <a:pt x="273" y="223"/>
                    <a:pt x="273" y="225"/>
                    <a:pt x="274" y="227"/>
                  </a:cubicBezTo>
                  <a:lnTo>
                    <a:pt x="266" y="238"/>
                  </a:lnTo>
                  <a:cubicBezTo>
                    <a:pt x="266" y="238"/>
                    <a:pt x="265" y="237"/>
                    <a:pt x="265" y="237"/>
                  </a:cubicBezTo>
                  <a:cubicBezTo>
                    <a:pt x="265" y="236"/>
                    <a:pt x="264" y="235"/>
                    <a:pt x="263" y="234"/>
                  </a:cubicBezTo>
                  <a:lnTo>
                    <a:pt x="273" y="221"/>
                  </a:lnTo>
                  <a:close/>
                  <a:moveTo>
                    <a:pt x="275" y="232"/>
                  </a:moveTo>
                  <a:cubicBezTo>
                    <a:pt x="275" y="233"/>
                    <a:pt x="276" y="235"/>
                    <a:pt x="277" y="237"/>
                  </a:cubicBezTo>
                  <a:lnTo>
                    <a:pt x="272" y="244"/>
                  </a:lnTo>
                  <a:cubicBezTo>
                    <a:pt x="270" y="243"/>
                    <a:pt x="269" y="242"/>
                    <a:pt x="268" y="241"/>
                  </a:cubicBezTo>
                  <a:lnTo>
                    <a:pt x="275" y="232"/>
                  </a:lnTo>
                  <a:close/>
                  <a:moveTo>
                    <a:pt x="278" y="240"/>
                  </a:moveTo>
                  <a:cubicBezTo>
                    <a:pt x="280" y="242"/>
                    <a:pt x="281" y="244"/>
                    <a:pt x="283" y="246"/>
                  </a:cubicBezTo>
                  <a:cubicBezTo>
                    <a:pt x="280" y="246"/>
                    <a:pt x="277" y="246"/>
                    <a:pt x="275" y="245"/>
                  </a:cubicBezTo>
                  <a:lnTo>
                    <a:pt x="278" y="240"/>
                  </a:lnTo>
                  <a:close/>
                  <a:moveTo>
                    <a:pt x="240" y="212"/>
                  </a:moveTo>
                  <a:cubicBezTo>
                    <a:pt x="240" y="215"/>
                    <a:pt x="240" y="217"/>
                    <a:pt x="241" y="220"/>
                  </a:cubicBezTo>
                  <a:lnTo>
                    <a:pt x="233" y="231"/>
                  </a:lnTo>
                  <a:cubicBezTo>
                    <a:pt x="232" y="230"/>
                    <a:pt x="230" y="229"/>
                    <a:pt x="229" y="228"/>
                  </a:cubicBezTo>
                  <a:lnTo>
                    <a:pt x="240" y="212"/>
                  </a:lnTo>
                  <a:close/>
                  <a:moveTo>
                    <a:pt x="241" y="225"/>
                  </a:moveTo>
                  <a:cubicBezTo>
                    <a:pt x="241" y="231"/>
                    <a:pt x="240" y="236"/>
                    <a:pt x="236" y="239"/>
                  </a:cubicBezTo>
                  <a:cubicBezTo>
                    <a:pt x="236" y="237"/>
                    <a:pt x="235" y="236"/>
                    <a:pt x="234" y="234"/>
                  </a:cubicBezTo>
                  <a:lnTo>
                    <a:pt x="241" y="225"/>
                  </a:lnTo>
                  <a:close/>
                  <a:moveTo>
                    <a:pt x="227" y="231"/>
                  </a:moveTo>
                  <a:cubicBezTo>
                    <a:pt x="227" y="233"/>
                    <a:pt x="227" y="236"/>
                    <a:pt x="227" y="239"/>
                  </a:cubicBezTo>
                  <a:lnTo>
                    <a:pt x="192" y="288"/>
                  </a:lnTo>
                  <a:cubicBezTo>
                    <a:pt x="191" y="286"/>
                    <a:pt x="191" y="284"/>
                    <a:pt x="191" y="282"/>
                  </a:cubicBezTo>
                  <a:lnTo>
                    <a:pt x="227" y="231"/>
                  </a:lnTo>
                  <a:close/>
                  <a:moveTo>
                    <a:pt x="225" y="247"/>
                  </a:moveTo>
                  <a:cubicBezTo>
                    <a:pt x="225" y="248"/>
                    <a:pt x="225" y="250"/>
                    <a:pt x="224" y="251"/>
                  </a:cubicBezTo>
                  <a:cubicBezTo>
                    <a:pt x="222" y="257"/>
                    <a:pt x="220" y="261"/>
                    <a:pt x="218" y="265"/>
                  </a:cubicBezTo>
                  <a:lnTo>
                    <a:pt x="197" y="295"/>
                  </a:lnTo>
                  <a:cubicBezTo>
                    <a:pt x="195" y="294"/>
                    <a:pt x="195" y="293"/>
                    <a:pt x="194" y="291"/>
                  </a:cubicBezTo>
                  <a:lnTo>
                    <a:pt x="225" y="247"/>
                  </a:lnTo>
                  <a:close/>
                  <a:moveTo>
                    <a:pt x="215" y="275"/>
                  </a:moveTo>
                  <a:cubicBezTo>
                    <a:pt x="214" y="278"/>
                    <a:pt x="214" y="282"/>
                    <a:pt x="214" y="284"/>
                  </a:cubicBezTo>
                  <a:lnTo>
                    <a:pt x="203" y="299"/>
                  </a:lnTo>
                  <a:cubicBezTo>
                    <a:pt x="203" y="299"/>
                    <a:pt x="203" y="299"/>
                    <a:pt x="202" y="299"/>
                  </a:cubicBezTo>
                  <a:cubicBezTo>
                    <a:pt x="201" y="298"/>
                    <a:pt x="200" y="298"/>
                    <a:pt x="199" y="297"/>
                  </a:cubicBezTo>
                  <a:lnTo>
                    <a:pt x="215" y="275"/>
                  </a:lnTo>
                  <a:close/>
                  <a:moveTo>
                    <a:pt x="214" y="290"/>
                  </a:moveTo>
                  <a:cubicBezTo>
                    <a:pt x="214" y="292"/>
                    <a:pt x="214" y="293"/>
                    <a:pt x="214" y="294"/>
                  </a:cubicBezTo>
                  <a:cubicBezTo>
                    <a:pt x="214" y="295"/>
                    <a:pt x="214" y="302"/>
                    <a:pt x="214" y="303"/>
                  </a:cubicBezTo>
                  <a:cubicBezTo>
                    <a:pt x="211" y="302"/>
                    <a:pt x="209" y="301"/>
                    <a:pt x="207" y="300"/>
                  </a:cubicBezTo>
                  <a:lnTo>
                    <a:pt x="214" y="290"/>
                  </a:lnTo>
                  <a:close/>
                  <a:moveTo>
                    <a:pt x="224" y="202"/>
                  </a:moveTo>
                  <a:lnTo>
                    <a:pt x="196" y="242"/>
                  </a:lnTo>
                  <a:cubicBezTo>
                    <a:pt x="193" y="242"/>
                    <a:pt x="190" y="245"/>
                    <a:pt x="186" y="248"/>
                  </a:cubicBezTo>
                  <a:lnTo>
                    <a:pt x="211" y="213"/>
                  </a:lnTo>
                  <a:cubicBezTo>
                    <a:pt x="216" y="210"/>
                    <a:pt x="220" y="206"/>
                    <a:pt x="224" y="202"/>
                  </a:cubicBezTo>
                  <a:close/>
                  <a:moveTo>
                    <a:pt x="204" y="217"/>
                  </a:moveTo>
                  <a:lnTo>
                    <a:pt x="169" y="266"/>
                  </a:lnTo>
                  <a:cubicBezTo>
                    <a:pt x="168" y="267"/>
                    <a:pt x="167" y="268"/>
                    <a:pt x="167" y="269"/>
                  </a:cubicBezTo>
                  <a:cubicBezTo>
                    <a:pt x="167" y="266"/>
                    <a:pt x="167" y="263"/>
                    <a:pt x="167" y="261"/>
                  </a:cubicBezTo>
                  <a:lnTo>
                    <a:pt x="196" y="221"/>
                  </a:lnTo>
                  <a:cubicBezTo>
                    <a:pt x="199" y="219"/>
                    <a:pt x="202" y="218"/>
                    <a:pt x="204" y="217"/>
                  </a:cubicBezTo>
                  <a:close/>
                  <a:moveTo>
                    <a:pt x="191" y="222"/>
                  </a:moveTo>
                  <a:lnTo>
                    <a:pt x="169" y="252"/>
                  </a:lnTo>
                  <a:cubicBezTo>
                    <a:pt x="171" y="247"/>
                    <a:pt x="173" y="243"/>
                    <a:pt x="176" y="239"/>
                  </a:cubicBezTo>
                  <a:cubicBezTo>
                    <a:pt x="175" y="239"/>
                    <a:pt x="175" y="238"/>
                    <a:pt x="174" y="238"/>
                  </a:cubicBezTo>
                  <a:lnTo>
                    <a:pt x="184" y="224"/>
                  </a:lnTo>
                  <a:cubicBezTo>
                    <a:pt x="186" y="224"/>
                    <a:pt x="188" y="223"/>
                    <a:pt x="191" y="222"/>
                  </a:cubicBezTo>
                  <a:close/>
                  <a:moveTo>
                    <a:pt x="179" y="225"/>
                  </a:moveTo>
                  <a:lnTo>
                    <a:pt x="170" y="238"/>
                  </a:lnTo>
                  <a:cubicBezTo>
                    <a:pt x="167" y="238"/>
                    <a:pt x="165" y="239"/>
                    <a:pt x="163" y="240"/>
                  </a:cubicBezTo>
                  <a:lnTo>
                    <a:pt x="173" y="226"/>
                  </a:lnTo>
                  <a:cubicBezTo>
                    <a:pt x="175" y="226"/>
                    <a:pt x="177" y="225"/>
                    <a:pt x="179" y="225"/>
                  </a:cubicBezTo>
                  <a:close/>
                  <a:moveTo>
                    <a:pt x="169" y="226"/>
                  </a:moveTo>
                  <a:lnTo>
                    <a:pt x="155" y="245"/>
                  </a:lnTo>
                  <a:cubicBezTo>
                    <a:pt x="151" y="249"/>
                    <a:pt x="146" y="254"/>
                    <a:pt x="141" y="259"/>
                  </a:cubicBezTo>
                  <a:cubicBezTo>
                    <a:pt x="140" y="260"/>
                    <a:pt x="139" y="260"/>
                    <a:pt x="138" y="261"/>
                  </a:cubicBezTo>
                  <a:lnTo>
                    <a:pt x="163" y="226"/>
                  </a:lnTo>
                  <a:cubicBezTo>
                    <a:pt x="164" y="226"/>
                    <a:pt x="166" y="226"/>
                    <a:pt x="167" y="226"/>
                  </a:cubicBezTo>
                  <a:cubicBezTo>
                    <a:pt x="168" y="226"/>
                    <a:pt x="168" y="226"/>
                    <a:pt x="169" y="226"/>
                  </a:cubicBezTo>
                  <a:close/>
                  <a:moveTo>
                    <a:pt x="159" y="226"/>
                  </a:moveTo>
                  <a:lnTo>
                    <a:pt x="130" y="266"/>
                  </a:lnTo>
                  <a:cubicBezTo>
                    <a:pt x="128" y="268"/>
                    <a:pt x="125" y="269"/>
                    <a:pt x="122" y="271"/>
                  </a:cubicBezTo>
                  <a:lnTo>
                    <a:pt x="154" y="225"/>
                  </a:lnTo>
                  <a:cubicBezTo>
                    <a:pt x="156" y="226"/>
                    <a:pt x="157" y="226"/>
                    <a:pt x="159" y="226"/>
                  </a:cubicBezTo>
                  <a:close/>
                  <a:moveTo>
                    <a:pt x="150" y="225"/>
                  </a:moveTo>
                  <a:lnTo>
                    <a:pt x="116" y="273"/>
                  </a:lnTo>
                  <a:cubicBezTo>
                    <a:pt x="114" y="273"/>
                    <a:pt x="112" y="274"/>
                    <a:pt x="109" y="275"/>
                  </a:cubicBezTo>
                  <a:lnTo>
                    <a:pt x="146" y="224"/>
                  </a:lnTo>
                  <a:cubicBezTo>
                    <a:pt x="147" y="224"/>
                    <a:pt x="149" y="224"/>
                    <a:pt x="150" y="225"/>
                  </a:cubicBezTo>
                  <a:close/>
                  <a:moveTo>
                    <a:pt x="142" y="223"/>
                  </a:moveTo>
                  <a:lnTo>
                    <a:pt x="104" y="276"/>
                  </a:lnTo>
                  <a:cubicBezTo>
                    <a:pt x="102" y="276"/>
                    <a:pt x="100" y="276"/>
                    <a:pt x="98" y="276"/>
                  </a:cubicBezTo>
                  <a:lnTo>
                    <a:pt x="129" y="234"/>
                  </a:lnTo>
                  <a:cubicBezTo>
                    <a:pt x="131" y="233"/>
                    <a:pt x="133" y="232"/>
                    <a:pt x="135" y="231"/>
                  </a:cubicBezTo>
                  <a:cubicBezTo>
                    <a:pt x="134" y="230"/>
                    <a:pt x="132" y="230"/>
                    <a:pt x="131" y="230"/>
                  </a:cubicBezTo>
                  <a:lnTo>
                    <a:pt x="138" y="221"/>
                  </a:lnTo>
                  <a:cubicBezTo>
                    <a:pt x="139" y="222"/>
                    <a:pt x="141" y="222"/>
                    <a:pt x="142" y="223"/>
                  </a:cubicBezTo>
                  <a:close/>
                  <a:moveTo>
                    <a:pt x="94" y="277"/>
                  </a:moveTo>
                  <a:cubicBezTo>
                    <a:pt x="92" y="277"/>
                    <a:pt x="91" y="277"/>
                    <a:pt x="89" y="276"/>
                  </a:cubicBezTo>
                  <a:lnTo>
                    <a:pt x="97" y="265"/>
                  </a:lnTo>
                  <a:cubicBezTo>
                    <a:pt x="103" y="261"/>
                    <a:pt x="109" y="254"/>
                    <a:pt x="114" y="247"/>
                  </a:cubicBezTo>
                  <a:cubicBezTo>
                    <a:pt x="116" y="244"/>
                    <a:pt x="118" y="242"/>
                    <a:pt x="120" y="240"/>
                  </a:cubicBezTo>
                  <a:lnTo>
                    <a:pt x="94" y="277"/>
                  </a:lnTo>
                  <a:close/>
                  <a:moveTo>
                    <a:pt x="85" y="276"/>
                  </a:moveTo>
                  <a:cubicBezTo>
                    <a:pt x="84" y="275"/>
                    <a:pt x="82" y="275"/>
                    <a:pt x="80" y="275"/>
                  </a:cubicBezTo>
                  <a:lnTo>
                    <a:pt x="83" y="271"/>
                  </a:lnTo>
                  <a:cubicBezTo>
                    <a:pt x="86" y="270"/>
                    <a:pt x="88" y="270"/>
                    <a:pt x="90" y="269"/>
                  </a:cubicBezTo>
                  <a:lnTo>
                    <a:pt x="85" y="276"/>
                  </a:lnTo>
                  <a:close/>
                  <a:moveTo>
                    <a:pt x="77" y="273"/>
                  </a:moveTo>
                  <a:cubicBezTo>
                    <a:pt x="76" y="273"/>
                    <a:pt x="75" y="272"/>
                    <a:pt x="74" y="271"/>
                  </a:cubicBezTo>
                  <a:cubicBezTo>
                    <a:pt x="76" y="271"/>
                    <a:pt x="77" y="271"/>
                    <a:pt x="79" y="271"/>
                  </a:cubicBezTo>
                  <a:lnTo>
                    <a:pt x="77" y="273"/>
                  </a:lnTo>
                  <a:close/>
                  <a:moveTo>
                    <a:pt x="134" y="220"/>
                  </a:moveTo>
                  <a:lnTo>
                    <a:pt x="127" y="230"/>
                  </a:lnTo>
                  <a:cubicBezTo>
                    <a:pt x="125" y="230"/>
                    <a:pt x="123" y="230"/>
                    <a:pt x="121" y="231"/>
                  </a:cubicBezTo>
                  <a:lnTo>
                    <a:pt x="130" y="218"/>
                  </a:lnTo>
                  <a:cubicBezTo>
                    <a:pt x="132" y="219"/>
                    <a:pt x="133" y="220"/>
                    <a:pt x="134" y="220"/>
                  </a:cubicBezTo>
                  <a:close/>
                  <a:moveTo>
                    <a:pt x="127" y="217"/>
                  </a:moveTo>
                  <a:lnTo>
                    <a:pt x="116" y="232"/>
                  </a:lnTo>
                  <a:cubicBezTo>
                    <a:pt x="114" y="233"/>
                    <a:pt x="112" y="234"/>
                    <a:pt x="110" y="234"/>
                  </a:cubicBezTo>
                  <a:cubicBezTo>
                    <a:pt x="110" y="235"/>
                    <a:pt x="109" y="235"/>
                    <a:pt x="109" y="235"/>
                  </a:cubicBezTo>
                  <a:lnTo>
                    <a:pt x="123" y="215"/>
                  </a:lnTo>
                  <a:cubicBezTo>
                    <a:pt x="125" y="215"/>
                    <a:pt x="126" y="216"/>
                    <a:pt x="127" y="217"/>
                  </a:cubicBezTo>
                  <a:close/>
                  <a:moveTo>
                    <a:pt x="120" y="213"/>
                  </a:moveTo>
                  <a:lnTo>
                    <a:pt x="104" y="236"/>
                  </a:lnTo>
                  <a:cubicBezTo>
                    <a:pt x="101" y="237"/>
                    <a:pt x="99" y="237"/>
                    <a:pt x="97" y="238"/>
                  </a:cubicBezTo>
                  <a:lnTo>
                    <a:pt x="117" y="210"/>
                  </a:lnTo>
                  <a:cubicBezTo>
                    <a:pt x="118" y="211"/>
                    <a:pt x="119" y="212"/>
                    <a:pt x="120" y="213"/>
                  </a:cubicBezTo>
                  <a:close/>
                  <a:moveTo>
                    <a:pt x="114" y="208"/>
                  </a:moveTo>
                  <a:lnTo>
                    <a:pt x="93" y="238"/>
                  </a:lnTo>
                  <a:cubicBezTo>
                    <a:pt x="91" y="238"/>
                    <a:pt x="89" y="238"/>
                    <a:pt x="87" y="238"/>
                  </a:cubicBezTo>
                  <a:lnTo>
                    <a:pt x="111" y="205"/>
                  </a:lnTo>
                  <a:cubicBezTo>
                    <a:pt x="112" y="206"/>
                    <a:pt x="113" y="207"/>
                    <a:pt x="114" y="208"/>
                  </a:cubicBezTo>
                  <a:close/>
                  <a:moveTo>
                    <a:pt x="83" y="238"/>
                  </a:moveTo>
                  <a:cubicBezTo>
                    <a:pt x="81" y="238"/>
                    <a:pt x="80" y="238"/>
                    <a:pt x="78" y="237"/>
                  </a:cubicBezTo>
                  <a:lnTo>
                    <a:pt x="83" y="230"/>
                  </a:lnTo>
                  <a:cubicBezTo>
                    <a:pt x="86" y="229"/>
                    <a:pt x="89" y="227"/>
                    <a:pt x="91" y="225"/>
                  </a:cubicBezTo>
                  <a:cubicBezTo>
                    <a:pt x="92" y="223"/>
                    <a:pt x="94" y="221"/>
                    <a:pt x="96" y="220"/>
                  </a:cubicBezTo>
                  <a:lnTo>
                    <a:pt x="83" y="238"/>
                  </a:lnTo>
                  <a:close/>
                  <a:moveTo>
                    <a:pt x="75" y="236"/>
                  </a:moveTo>
                  <a:cubicBezTo>
                    <a:pt x="73" y="235"/>
                    <a:pt x="71" y="235"/>
                    <a:pt x="70" y="234"/>
                  </a:cubicBezTo>
                  <a:cubicBezTo>
                    <a:pt x="72" y="234"/>
                    <a:pt x="75" y="233"/>
                    <a:pt x="78" y="232"/>
                  </a:cubicBezTo>
                  <a:lnTo>
                    <a:pt x="75" y="236"/>
                  </a:lnTo>
                  <a:close/>
                  <a:moveTo>
                    <a:pt x="108" y="203"/>
                  </a:moveTo>
                  <a:lnTo>
                    <a:pt x="101" y="213"/>
                  </a:lnTo>
                  <a:cubicBezTo>
                    <a:pt x="100" y="212"/>
                    <a:pt x="98" y="212"/>
                    <a:pt x="97" y="211"/>
                  </a:cubicBezTo>
                  <a:lnTo>
                    <a:pt x="105" y="200"/>
                  </a:lnTo>
                  <a:cubicBezTo>
                    <a:pt x="106" y="201"/>
                    <a:pt x="107" y="202"/>
                    <a:pt x="108" y="203"/>
                  </a:cubicBezTo>
                  <a:close/>
                  <a:moveTo>
                    <a:pt x="103" y="197"/>
                  </a:moveTo>
                  <a:lnTo>
                    <a:pt x="93" y="210"/>
                  </a:lnTo>
                  <a:cubicBezTo>
                    <a:pt x="92" y="210"/>
                    <a:pt x="90" y="210"/>
                    <a:pt x="88" y="210"/>
                  </a:cubicBezTo>
                  <a:lnTo>
                    <a:pt x="100" y="194"/>
                  </a:lnTo>
                  <a:cubicBezTo>
                    <a:pt x="101" y="195"/>
                    <a:pt x="102" y="196"/>
                    <a:pt x="103" y="197"/>
                  </a:cubicBezTo>
                  <a:close/>
                  <a:moveTo>
                    <a:pt x="98" y="191"/>
                  </a:moveTo>
                  <a:lnTo>
                    <a:pt x="84" y="209"/>
                  </a:lnTo>
                  <a:cubicBezTo>
                    <a:pt x="83" y="209"/>
                    <a:pt x="81" y="209"/>
                    <a:pt x="79" y="209"/>
                  </a:cubicBezTo>
                  <a:lnTo>
                    <a:pt x="95" y="187"/>
                  </a:lnTo>
                  <a:cubicBezTo>
                    <a:pt x="96" y="188"/>
                    <a:pt x="97" y="189"/>
                    <a:pt x="98" y="191"/>
                  </a:cubicBezTo>
                  <a:close/>
                  <a:moveTo>
                    <a:pt x="93" y="184"/>
                  </a:moveTo>
                  <a:lnTo>
                    <a:pt x="75" y="209"/>
                  </a:lnTo>
                  <a:cubicBezTo>
                    <a:pt x="73" y="209"/>
                    <a:pt x="71" y="209"/>
                    <a:pt x="69" y="209"/>
                  </a:cubicBezTo>
                  <a:lnTo>
                    <a:pt x="91" y="179"/>
                  </a:lnTo>
                  <a:cubicBezTo>
                    <a:pt x="92" y="180"/>
                    <a:pt x="92" y="182"/>
                    <a:pt x="93" y="184"/>
                  </a:cubicBezTo>
                  <a:close/>
                  <a:moveTo>
                    <a:pt x="89" y="175"/>
                  </a:moveTo>
                  <a:lnTo>
                    <a:pt x="65" y="209"/>
                  </a:lnTo>
                  <a:cubicBezTo>
                    <a:pt x="63" y="209"/>
                    <a:pt x="61" y="209"/>
                    <a:pt x="59" y="209"/>
                  </a:cubicBezTo>
                  <a:lnTo>
                    <a:pt x="87" y="170"/>
                  </a:lnTo>
                  <a:cubicBezTo>
                    <a:pt x="88" y="172"/>
                    <a:pt x="89" y="174"/>
                    <a:pt x="89" y="175"/>
                  </a:cubicBezTo>
                  <a:close/>
                  <a:moveTo>
                    <a:pt x="86" y="166"/>
                  </a:moveTo>
                  <a:lnTo>
                    <a:pt x="55" y="210"/>
                  </a:lnTo>
                  <a:cubicBezTo>
                    <a:pt x="53" y="210"/>
                    <a:pt x="52" y="210"/>
                    <a:pt x="50" y="210"/>
                  </a:cubicBezTo>
                  <a:lnTo>
                    <a:pt x="85" y="160"/>
                  </a:lnTo>
                  <a:cubicBezTo>
                    <a:pt x="85" y="162"/>
                    <a:pt x="86" y="164"/>
                    <a:pt x="86" y="166"/>
                  </a:cubicBezTo>
                  <a:close/>
                  <a:moveTo>
                    <a:pt x="46" y="210"/>
                  </a:moveTo>
                  <a:cubicBezTo>
                    <a:pt x="44" y="209"/>
                    <a:pt x="42" y="210"/>
                    <a:pt x="40" y="210"/>
                  </a:cubicBezTo>
                  <a:lnTo>
                    <a:pt x="63" y="177"/>
                  </a:lnTo>
                  <a:cubicBezTo>
                    <a:pt x="65" y="177"/>
                    <a:pt x="66" y="178"/>
                    <a:pt x="68" y="178"/>
                  </a:cubicBezTo>
                  <a:lnTo>
                    <a:pt x="46" y="210"/>
                  </a:lnTo>
                  <a:close/>
                  <a:moveTo>
                    <a:pt x="36" y="209"/>
                  </a:moveTo>
                  <a:cubicBezTo>
                    <a:pt x="34" y="209"/>
                    <a:pt x="33" y="209"/>
                    <a:pt x="31" y="209"/>
                  </a:cubicBezTo>
                  <a:lnTo>
                    <a:pt x="51" y="181"/>
                  </a:lnTo>
                  <a:cubicBezTo>
                    <a:pt x="53" y="179"/>
                    <a:pt x="56" y="178"/>
                    <a:pt x="59" y="178"/>
                  </a:cubicBezTo>
                  <a:lnTo>
                    <a:pt x="36" y="209"/>
                  </a:lnTo>
                  <a:close/>
                  <a:moveTo>
                    <a:pt x="84" y="142"/>
                  </a:moveTo>
                  <a:lnTo>
                    <a:pt x="63" y="172"/>
                  </a:lnTo>
                  <a:cubicBezTo>
                    <a:pt x="62" y="171"/>
                    <a:pt x="61" y="170"/>
                    <a:pt x="59" y="169"/>
                  </a:cubicBezTo>
                  <a:lnTo>
                    <a:pt x="85" y="133"/>
                  </a:lnTo>
                  <a:cubicBezTo>
                    <a:pt x="84" y="136"/>
                    <a:pt x="84" y="139"/>
                    <a:pt x="84" y="142"/>
                  </a:cubicBezTo>
                  <a:close/>
                  <a:moveTo>
                    <a:pt x="154" y="23"/>
                  </a:moveTo>
                  <a:cubicBezTo>
                    <a:pt x="154" y="24"/>
                    <a:pt x="153" y="26"/>
                    <a:pt x="152" y="27"/>
                  </a:cubicBezTo>
                  <a:cubicBezTo>
                    <a:pt x="149" y="30"/>
                    <a:pt x="147" y="35"/>
                    <a:pt x="147" y="40"/>
                  </a:cubicBezTo>
                  <a:lnTo>
                    <a:pt x="116" y="83"/>
                  </a:lnTo>
                  <a:cubicBezTo>
                    <a:pt x="102" y="94"/>
                    <a:pt x="92" y="108"/>
                    <a:pt x="87" y="124"/>
                  </a:cubicBezTo>
                  <a:lnTo>
                    <a:pt x="56" y="168"/>
                  </a:lnTo>
                  <a:cubicBezTo>
                    <a:pt x="54" y="168"/>
                    <a:pt x="53" y="167"/>
                    <a:pt x="51" y="167"/>
                  </a:cubicBezTo>
                  <a:lnTo>
                    <a:pt x="63" y="151"/>
                  </a:lnTo>
                  <a:cubicBezTo>
                    <a:pt x="64" y="152"/>
                    <a:pt x="65" y="153"/>
                    <a:pt x="66" y="154"/>
                  </a:cubicBezTo>
                  <a:cubicBezTo>
                    <a:pt x="66" y="152"/>
                    <a:pt x="66" y="150"/>
                    <a:pt x="65" y="148"/>
                  </a:cubicBezTo>
                  <a:lnTo>
                    <a:pt x="154" y="23"/>
                  </a:lnTo>
                  <a:close/>
                  <a:moveTo>
                    <a:pt x="27" y="208"/>
                  </a:moveTo>
                  <a:cubicBezTo>
                    <a:pt x="26" y="208"/>
                    <a:pt x="25" y="207"/>
                    <a:pt x="23" y="206"/>
                  </a:cubicBezTo>
                  <a:lnTo>
                    <a:pt x="36" y="188"/>
                  </a:lnTo>
                  <a:cubicBezTo>
                    <a:pt x="37" y="188"/>
                    <a:pt x="37" y="188"/>
                    <a:pt x="38" y="188"/>
                  </a:cubicBezTo>
                  <a:cubicBezTo>
                    <a:pt x="40" y="187"/>
                    <a:pt x="42" y="186"/>
                    <a:pt x="44" y="185"/>
                  </a:cubicBezTo>
                  <a:lnTo>
                    <a:pt x="27" y="208"/>
                  </a:lnTo>
                  <a:close/>
                  <a:moveTo>
                    <a:pt x="20" y="205"/>
                  </a:moveTo>
                  <a:cubicBezTo>
                    <a:pt x="19" y="204"/>
                    <a:pt x="18" y="203"/>
                    <a:pt x="17" y="202"/>
                  </a:cubicBezTo>
                  <a:lnTo>
                    <a:pt x="26" y="189"/>
                  </a:lnTo>
                  <a:cubicBezTo>
                    <a:pt x="28" y="189"/>
                    <a:pt x="30" y="189"/>
                    <a:pt x="31" y="189"/>
                  </a:cubicBezTo>
                  <a:lnTo>
                    <a:pt x="20" y="205"/>
                  </a:lnTo>
                  <a:close/>
                  <a:moveTo>
                    <a:pt x="14" y="200"/>
                  </a:moveTo>
                  <a:cubicBezTo>
                    <a:pt x="13" y="199"/>
                    <a:pt x="12" y="198"/>
                    <a:pt x="11" y="197"/>
                  </a:cubicBezTo>
                  <a:lnTo>
                    <a:pt x="17" y="188"/>
                  </a:lnTo>
                  <a:cubicBezTo>
                    <a:pt x="19" y="188"/>
                    <a:pt x="20" y="189"/>
                    <a:pt x="22" y="189"/>
                  </a:cubicBezTo>
                  <a:lnTo>
                    <a:pt x="14" y="200"/>
                  </a:lnTo>
                  <a:close/>
                  <a:moveTo>
                    <a:pt x="9" y="194"/>
                  </a:moveTo>
                  <a:cubicBezTo>
                    <a:pt x="8" y="193"/>
                    <a:pt x="7" y="191"/>
                    <a:pt x="6" y="190"/>
                  </a:cubicBezTo>
                  <a:lnTo>
                    <a:pt x="9" y="185"/>
                  </a:lnTo>
                  <a:cubicBezTo>
                    <a:pt x="11" y="186"/>
                    <a:pt x="12" y="187"/>
                    <a:pt x="14" y="187"/>
                  </a:cubicBezTo>
                  <a:lnTo>
                    <a:pt x="9" y="194"/>
                  </a:lnTo>
                  <a:close/>
                  <a:moveTo>
                    <a:pt x="4" y="187"/>
                  </a:moveTo>
                  <a:cubicBezTo>
                    <a:pt x="3" y="185"/>
                    <a:pt x="1" y="183"/>
                    <a:pt x="0" y="181"/>
                  </a:cubicBezTo>
                  <a:cubicBezTo>
                    <a:pt x="2" y="182"/>
                    <a:pt x="4" y="183"/>
                    <a:pt x="6" y="184"/>
                  </a:cubicBezTo>
                  <a:lnTo>
                    <a:pt x="4" y="187"/>
                  </a:lnTo>
                  <a:close/>
                </a:path>
              </a:pathLst>
            </a:custGeom>
            <a:solidFill>
              <a:srgbClr val="2843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496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88640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МОИ ДЕЙСТВИЯ ДЛЯ ПОСТРОЕНИЯ </a:t>
            </a: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УСПЕШНОЙ КАРЬЕРЫ В ПАО «ТГК-14»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7524" y="1043242"/>
            <a:ext cx="3744416" cy="1233630"/>
          </a:xfrm>
          <a:prstGeom prst="roundRect">
            <a:avLst/>
          </a:prstGeom>
          <a:solidFill>
            <a:srgbClr val="E9FAFD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УСПЕШНОЕ ОБУЧЕНИЕ ПО ВЫБРАННОЙ СПЕЦИАЛЬНОСТИ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58054" y="1043242"/>
            <a:ext cx="3834426" cy="1233629"/>
          </a:xfrm>
          <a:prstGeom prst="roundRect">
            <a:avLst/>
          </a:prstGeom>
          <a:solidFill>
            <a:srgbClr val="E9FAFD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ИНИЦИИРОВАНИЕ НАПРАВЛЕНИЯ НА ПРОХОЖДЕНИЕ УЧЕБНОЙ И ПРОИЗВОДСТВЕННОЙ ПРАКТИКИ В ФИЛИАЛЫ ПАО «ТГК-14»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4079767" y="1412776"/>
            <a:ext cx="924281" cy="504056"/>
          </a:xfrm>
          <a:prstGeom prst="rightArrow">
            <a:avLst/>
          </a:prstGeom>
          <a:solidFill>
            <a:srgbClr val="E25934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76056" y="2996953"/>
            <a:ext cx="3816424" cy="1296143"/>
          </a:xfrm>
          <a:prstGeom prst="roundRect">
            <a:avLst/>
          </a:prstGeom>
          <a:solidFill>
            <a:srgbClr val="E9FAFD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ПРОЯВИТЬ СЕБЯ ВО ВРЕМЯ ПРАКТИКИ КАК ОТВЕТСТВЕННОГО И ЗАИНТЕРЕСОВАННОГО СТУДЕТА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6480212" y="2312018"/>
            <a:ext cx="504056" cy="684934"/>
          </a:xfrm>
          <a:prstGeom prst="downArrow">
            <a:avLst/>
          </a:prstGeom>
          <a:solidFill>
            <a:srgbClr val="E25934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7524" y="2996951"/>
            <a:ext cx="3744416" cy="1296145"/>
          </a:xfrm>
          <a:prstGeom prst="roundRect">
            <a:avLst/>
          </a:prstGeom>
          <a:solidFill>
            <a:srgbClr val="E9FAFD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ВОСПОЛЬЗОВАТЬСЯ ВОЗМОЖНОСТЬЮ ТРУДОУСТРОЙСТВА НА ВРЕМЯ ПРОХОЖДЕНИЯ ПРОИЗВОДСТВЕННОЙ ПРАКТИКИ         (3, 4 курсы)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лево 9"/>
          <p:cNvSpPr/>
          <p:nvPr/>
        </p:nvSpPr>
        <p:spPr>
          <a:xfrm>
            <a:off x="4079767" y="3407804"/>
            <a:ext cx="924281" cy="504056"/>
          </a:xfrm>
          <a:prstGeom prst="leftArrow">
            <a:avLst/>
          </a:prstGeom>
          <a:solidFill>
            <a:srgbClr val="E25934"/>
          </a:solidFill>
          <a:ln>
            <a:solidFill>
              <a:srgbClr val="E2593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7524" y="5013176"/>
            <a:ext cx="3739849" cy="1517164"/>
          </a:xfrm>
          <a:prstGeom prst="roundRect">
            <a:avLst/>
          </a:prstGeom>
          <a:solidFill>
            <a:srgbClr val="E9FAFD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ЗАБЛАГОВРЕМЕННО ЗАЯВИТЬ  О ЖЕЛАНИИ ТРУДОУСТРОИТЬСЯ (КУРАТОРУ ГРУППЫ, НАСТАВНИКУ НА ПРАКТИКЕ, СПЕЦИАЛИСТУ ОТДЕЛА УПРАВЛЕНИЯ ПЕРСОНАЛОМ ФИЛИАЛА 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ПАО «ТГК-14»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1907704" y="4293096"/>
            <a:ext cx="561386" cy="715085"/>
          </a:xfrm>
          <a:prstGeom prst="downArrow">
            <a:avLst/>
          </a:prstGeom>
          <a:solidFill>
            <a:srgbClr val="E2593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58054" y="4953362"/>
            <a:ext cx="3834426" cy="1571982"/>
          </a:xfrm>
          <a:prstGeom prst="roundRect">
            <a:avLst/>
          </a:prstGeom>
          <a:solidFill>
            <a:srgbClr val="E9FAFD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ПРОЯВЛЯТЬ АКТИВНУЮ ЖИЗНЕННУЮ ПОЗИЦИЮ НА РАБОЧЕМ МЕСТЕ, ПОВЫШАТЬ СВОИ ПРОФЕССИОНАЛЬНЫЕ КОМПЕТЕНЦИИ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135385" y="5517232"/>
            <a:ext cx="868663" cy="512477"/>
          </a:xfrm>
          <a:prstGeom prst="rightArrow">
            <a:avLst/>
          </a:prstGeom>
          <a:solidFill>
            <a:srgbClr val="E2593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078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8640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ПРАКТИКА В ПАО «ТГК-14»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908720"/>
            <a:ext cx="8496944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kern="0" dirty="0" smtClean="0">
                <a:solidFill>
                  <a:srgbClr val="3232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ПАО «ТГК – 14» действует Положение об организации и проведении практик студентов, в котором определены зоны ответственности всех участников.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kern="0" dirty="0" smtClean="0">
                <a:solidFill>
                  <a:srgbClr val="3232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Цель практики – в режиме производства применить свои теоретические знания, сформировать и закрепить практические навыки.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kern="0" dirty="0" smtClean="0">
                <a:solidFill>
                  <a:srgbClr val="3232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Этапы организации прохождения практики в ПАО «ТГК – 14»: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kern="0" dirty="0" smtClean="0">
                <a:solidFill>
                  <a:srgbClr val="3232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Инициирование прохождения практики на объектах ПАО «ТГК – 14» (через руководителя практики в образовательной организации).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kern="0" dirty="0" smtClean="0">
                <a:solidFill>
                  <a:srgbClr val="3232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Организация входного тестирования студентов на предмет понимания цели и задач практики.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kern="0" dirty="0" smtClean="0">
                <a:solidFill>
                  <a:srgbClr val="3232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Распределение студентов на объекты прохождения практики. 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kern="0" dirty="0" smtClean="0">
                <a:solidFill>
                  <a:srgbClr val="3232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Назначение куратора, руководителя и наставника по практике для студентов (из числа работников филиала).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kern="0" dirty="0" smtClean="0">
                <a:solidFill>
                  <a:srgbClr val="3232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Разработка индивидуальных заданий практики (студент вправе участвовать в разработке заданий, вносить предложения, обсуждать результаты).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kern="0" dirty="0" smtClean="0">
                <a:solidFill>
                  <a:srgbClr val="3232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 наличии в филиале вакансий, работа на которых соответствует содержанию практики, со студентом может быть заключен срочный трудовой договор.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kern="0" dirty="0" smtClean="0">
                <a:solidFill>
                  <a:srgbClr val="3232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 наличии в филиале перечня временных </a:t>
            </a:r>
            <a:r>
              <a:rPr lang="ru-RU" b="1" kern="0" dirty="0">
                <a:solidFill>
                  <a:srgbClr val="3232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работ, не связанных с процессом прохождения </a:t>
            </a:r>
            <a:r>
              <a:rPr lang="ru-RU" b="1" kern="0" dirty="0" smtClean="0">
                <a:solidFill>
                  <a:srgbClr val="3232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практики, с практикантом может быть заключен договор ГПХ на выполнение таких работ.</a:t>
            </a:r>
            <a:endParaRPr lang="ru-RU" b="1" dirty="0">
              <a:solidFill>
                <a:srgbClr val="0F06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884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504" y="188640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ДЛЯ ПОИСКА ВАКАНСИЙ В ПАО «ТГК-14»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Текст 2"/>
          <p:cNvSpPr txBox="1">
            <a:spLocks/>
          </p:cNvSpPr>
          <p:nvPr/>
        </p:nvSpPr>
        <p:spPr>
          <a:xfrm>
            <a:off x="251520" y="908720"/>
            <a:ext cx="8496944" cy="5832648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buClr>
                <a:schemeClr val="accent1"/>
              </a:buClr>
              <a:buSzPct val="76000"/>
            </a:pPr>
            <a:endParaRPr lang="ru-RU" sz="2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45515" y="3948344"/>
            <a:ext cx="8712968" cy="10648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Центр маркетинга и трудоустройства студентов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ЧТОТиб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45515" y="5254479"/>
            <a:ext cx="8712968" cy="108628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казенное учреждение Краевой центр занятости населения Забайкальского края 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тел.: +7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3022 32‑20-63, +7 3022 26‑85-30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5515" y="2618976"/>
            <a:ext cx="8712968" cy="10980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Интернет-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рекрутмент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HeadHunter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5515" y="1374673"/>
            <a:ext cx="8712968" cy="10462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Отделы управления персоналом филиалов ПАО «ТГК-14»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 на официальном сайте ПАО «ТКГ-14» </a:t>
            </a:r>
          </a:p>
          <a:p>
            <a:pPr algn="just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www.tgk-14.com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 –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КОНТАКТЫ, КАРЬЕРА</a:t>
            </a:r>
          </a:p>
        </p:txBody>
      </p:sp>
    </p:spTree>
    <p:extLst>
      <p:ext uri="{BB962C8B-B14F-4D97-AF65-F5344CB8AC3E}">
        <p14:creationId xmlns:p14="http://schemas.microsoft.com/office/powerpoint/2010/main" val="38110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80528" y="116632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ЛЬГОТЫ И ГАРАНТИИ РАБОТНИКОВ ПАО «ТГК-14»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Текст 2"/>
          <p:cNvSpPr txBox="1">
            <a:spLocks/>
          </p:cNvSpPr>
          <p:nvPr/>
        </p:nvSpPr>
        <p:spPr>
          <a:xfrm>
            <a:off x="0" y="1059006"/>
            <a:ext cx="9144000" cy="5682362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buClr>
                <a:schemeClr val="accent1"/>
              </a:buClr>
              <a:buSzPct val="76000"/>
            </a:pPr>
            <a:endParaRPr lang="ru-RU" sz="2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86" y="980728"/>
            <a:ext cx="82808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32327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Что такое Коллективный договор и зачем он нужен</a:t>
            </a: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2327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2327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79586" y="1556792"/>
            <a:ext cx="849687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 smtClean="0">
                <a:solidFill>
                  <a:srgbClr val="0F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Коллективный договор – это правовой акт, регулирующий социально-трудовые отношения в организации и заключаемый работниками и работодателем в лице их представителей, а именно: работодателя, работников и профсоюза.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79586" y="2680463"/>
            <a:ext cx="849687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 smtClean="0">
                <a:solidFill>
                  <a:srgbClr val="0F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Коллективный договор – способ повышения социальной защищённости работника, т.к. в него можно включить дополнительные права и гарантии для работников сверх тех, что гарантирует Трудовой кодекс.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07193" y="3910302"/>
            <a:ext cx="436480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 smtClean="0">
                <a:solidFill>
                  <a:srgbClr val="0F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Коллективный договор 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распространяет своё действие на ВСЕХ работников компании </a:t>
            </a:r>
            <a:r>
              <a:rPr lang="ru-RU" altLang="ru-RU" sz="2400" b="1" dirty="0" smtClean="0">
                <a:solidFill>
                  <a:srgbClr val="0F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 от того, является ли он членом профсоюза или нет.</a:t>
            </a:r>
          </a:p>
        </p:txBody>
      </p:sp>
      <p:pic>
        <p:nvPicPr>
          <p:cNvPr id="9" name="Picture 7" descr="https://russiansu.ru/wp-content/uploads/2017/04/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350" y="3682071"/>
            <a:ext cx="3797106" cy="2531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96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2"/>
          <p:cNvSpPr txBox="1">
            <a:spLocks/>
          </p:cNvSpPr>
          <p:nvPr/>
        </p:nvSpPr>
        <p:spPr>
          <a:xfrm>
            <a:off x="0" y="1059006"/>
            <a:ext cx="9144000" cy="5682362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buClr>
                <a:schemeClr val="accent1"/>
              </a:buClr>
              <a:buSzPct val="76000"/>
            </a:pPr>
            <a:endParaRPr lang="ru-RU" sz="2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179512" y="42641"/>
            <a:ext cx="8352928" cy="75723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вопросов, которые освещаются в </a:t>
            </a:r>
          </a:p>
          <a:p>
            <a:pPr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Коллективном договоре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7544" y="1268760"/>
            <a:ext cx="8352928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500" b="1" kern="0" dirty="0">
                <a:solidFill>
                  <a:srgbClr val="3232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Взаимные обязательства работодателя и работников по следующим вопросам: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srgbClr val="0F06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2400" b="1" dirty="0">
                <a:solidFill>
                  <a:srgbClr val="0F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оплаты труда, условия выплат пособий, компенсаций</a:t>
            </a:r>
            <a:r>
              <a:rPr lang="en-US" sz="2400" b="1" dirty="0">
                <a:solidFill>
                  <a:srgbClr val="0F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2400" b="1" dirty="0">
                <a:solidFill>
                  <a:srgbClr val="0F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Занятость, сокращение</a:t>
            </a:r>
            <a:r>
              <a:rPr lang="en-US" sz="2400" b="1" dirty="0">
                <a:solidFill>
                  <a:srgbClr val="0F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2400" b="1" dirty="0">
                <a:solidFill>
                  <a:srgbClr val="0F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Переобучение, условия высвобождения работников</a:t>
            </a:r>
            <a:r>
              <a:rPr lang="en-US" sz="2400" b="1" dirty="0">
                <a:solidFill>
                  <a:srgbClr val="0F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2400" b="1" dirty="0">
                <a:solidFill>
                  <a:srgbClr val="0F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время и время отдыха, включая вопросы предоставления и продолжительности отпусков</a:t>
            </a:r>
            <a:r>
              <a:rPr lang="en-US" sz="2400" b="1" dirty="0">
                <a:solidFill>
                  <a:srgbClr val="0F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2400" b="1" dirty="0">
                <a:solidFill>
                  <a:srgbClr val="0F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условий и охраны труда работников, в том числе женщин и молодежи</a:t>
            </a:r>
            <a:r>
              <a:rPr lang="en-US" sz="2400" b="1" dirty="0">
                <a:solidFill>
                  <a:srgbClr val="0F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2400" b="1" dirty="0">
                <a:solidFill>
                  <a:srgbClr val="0F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работников на производстве</a:t>
            </a:r>
            <a:r>
              <a:rPr lang="en-US" sz="2400" b="1" dirty="0">
                <a:solidFill>
                  <a:srgbClr val="0F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2400" b="1" dirty="0">
                <a:solidFill>
                  <a:srgbClr val="0F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Оздоровление и отдых работников и членов их семей</a:t>
            </a:r>
            <a:r>
              <a:rPr lang="en-US" sz="2400" b="1" dirty="0">
                <a:solidFill>
                  <a:srgbClr val="0F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sz="2400" b="1" dirty="0">
                <a:solidFill>
                  <a:srgbClr val="0F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вопросы, определённые сторонами.</a:t>
            </a:r>
          </a:p>
        </p:txBody>
      </p:sp>
    </p:spTree>
    <p:extLst>
      <p:ext uri="{BB962C8B-B14F-4D97-AF65-F5344CB8AC3E}">
        <p14:creationId xmlns:p14="http://schemas.microsoft.com/office/powerpoint/2010/main" val="226055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395536" y="1124744"/>
            <a:ext cx="5926138" cy="75723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>
                <a:solidFill>
                  <a:srgbClr val="32327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Рабочее время и время отдыха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1927860"/>
            <a:ext cx="8304213" cy="44012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2327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рабочего времени устанавливается: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060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F060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часов в неделею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060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F060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060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060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F060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часов в неделю при отнесении условий труда к вредным.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F060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2327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Отпуск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F060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Работникам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060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предоставляется: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060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ежегодный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F060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оплачиваемый отпуск 28 календ.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F060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F060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дней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060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b="1" dirty="0">
              <a:solidFill>
                <a:srgbClr val="0F06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060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F060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ежегодный оплачиваемый отпуск 8 календ.дней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F060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F060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F060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2327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Ежегодные дополнительные оплачиваемые отпуска предоставляются: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F060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работникам, занятым на работах с вредными и(или)опасными условиями труда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060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F060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060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работающим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F060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2 смены за многосменный режим работы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F060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684584" y="188640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ЛЬГОТЫ И ГАРАНТИИ РАБОТНИКОВ ПАО «ТГК-14»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9551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7887</TotalTime>
  <Words>1630</Words>
  <Application>Microsoft Office PowerPoint</Application>
  <PresentationFormat>Экран (4:3)</PresentationFormat>
  <Paragraphs>233</Paragraphs>
  <Slides>24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5" baseType="lpstr">
      <vt:lpstr>Arial</vt:lpstr>
      <vt:lpstr>Bookman Old Style</vt:lpstr>
      <vt:lpstr>Calibri</vt:lpstr>
      <vt:lpstr>Cambria</vt:lpstr>
      <vt:lpstr>Europe_Ext</vt:lpstr>
      <vt:lpstr>Gill Sans MT</vt:lpstr>
      <vt:lpstr>Tahoma</vt:lpstr>
      <vt:lpstr>Times New Roman</vt:lpstr>
      <vt:lpstr>Wingdings</vt:lpstr>
      <vt:lpstr>Wingdings 3</vt:lpstr>
      <vt:lpstr>Начальная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Круликовский Денис Олегович</dc:creator>
  <cp:lastModifiedBy>Дьяконова Наталья Викторовна</cp:lastModifiedBy>
  <cp:revision>277</cp:revision>
  <cp:lastPrinted>2021-03-23T00:04:18Z</cp:lastPrinted>
  <dcterms:created xsi:type="dcterms:W3CDTF">2014-01-22T01:08:28Z</dcterms:created>
  <dcterms:modified xsi:type="dcterms:W3CDTF">2023-11-22T00:56:36Z</dcterms:modified>
</cp:coreProperties>
</file>