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3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E9F4-C7E3-489B-BB7B-93D8F0D2CBAE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490-6F6B-4BE7-A6F2-32032B66C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E9F4-C7E3-489B-BB7B-93D8F0D2CBAE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490-6F6B-4BE7-A6F2-32032B66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E9F4-C7E3-489B-BB7B-93D8F0D2CBAE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490-6F6B-4BE7-A6F2-32032B66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E9F4-C7E3-489B-BB7B-93D8F0D2CBAE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490-6F6B-4BE7-A6F2-32032B66C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E9F4-C7E3-489B-BB7B-93D8F0D2CBAE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490-6F6B-4BE7-A6F2-32032B66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E9F4-C7E3-489B-BB7B-93D8F0D2CBAE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490-6F6B-4BE7-A6F2-32032B66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E9F4-C7E3-489B-BB7B-93D8F0D2CBAE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490-6F6B-4BE7-A6F2-32032B66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E9F4-C7E3-489B-BB7B-93D8F0D2CBAE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490-6F6B-4BE7-A6F2-32032B66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E9F4-C7E3-489B-BB7B-93D8F0D2CBAE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490-6F6B-4BE7-A6F2-32032B66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E9F4-C7E3-489B-BB7B-93D8F0D2CBAE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490-6F6B-4BE7-A6F2-32032B66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E9F4-C7E3-489B-BB7B-93D8F0D2CBAE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490-6F6B-4BE7-A6F2-32032B66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3AAE9F4-C7E3-489B-BB7B-93D8F0D2CBAE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67D9490-6F6B-4BE7-A6F2-32032B66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373216"/>
            <a:ext cx="3960440" cy="792088"/>
          </a:xfrm>
        </p:spPr>
        <p:txBody>
          <a:bodyPr/>
          <a:lstStyle/>
          <a:p>
            <a:r>
              <a:rPr lang="ru-RU" dirty="0" smtClean="0"/>
              <a:t>ПЕДАГОГ-ПСИХОЛОГ: Я.И.Липатьева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2304256"/>
          </a:xfrm>
        </p:spPr>
        <p:txBody>
          <a:bodyPr/>
          <a:lstStyle/>
          <a:p>
            <a:r>
              <a:rPr lang="ru-RU" sz="2000" dirty="0" smtClean="0"/>
              <a:t>ЧАС ОБЩЕНИЯ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«СНЮС И НАСВАЙ-</a:t>
            </a:r>
            <a:r>
              <a:rPr lang="ru-RU" b="1" dirty="0" smtClean="0">
                <a:solidFill>
                  <a:srgbClr val="FF0000"/>
                </a:solidFill>
              </a:rPr>
              <a:t>ОПАСНАЯ МОДА ПОДРОСТКОВ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1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1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3733800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На мужчин насвай воздействует губительно и со стороны детородной функции. При этом потенция остаётся в норме, но качество спермы резко падает. Из за этого мужчины страдают бесплодием, или рождение детей с патологиями и аномалиями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Репродуктивная система…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082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ю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5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шведский жевательный табак. </a:t>
            </a:r>
            <a:r>
              <a:rPr lang="ru-RU" dirty="0" smtClean="0"/>
              <a:t>Это бездымный </a:t>
            </a:r>
            <a:r>
              <a:rPr lang="ru-RU" dirty="0"/>
              <a:t>продукт для получения </a:t>
            </a:r>
            <a:r>
              <a:rPr lang="ru-RU" dirty="0" smtClean="0"/>
              <a:t>дозы никотина </a:t>
            </a:r>
            <a:r>
              <a:rPr lang="ru-RU" dirty="0"/>
              <a:t>снюс не нужно поджигать, </a:t>
            </a:r>
            <a:r>
              <a:rPr lang="ru-RU" dirty="0" smtClean="0"/>
              <a:t>в отличие </a:t>
            </a:r>
            <a:r>
              <a:rPr lang="ru-RU" dirty="0"/>
              <a:t>от обычных сигарет. Чаще </a:t>
            </a:r>
            <a:r>
              <a:rPr lang="ru-RU" dirty="0" smtClean="0"/>
              <a:t>всего это </a:t>
            </a:r>
            <a:r>
              <a:rPr lang="ru-RU" dirty="0"/>
              <a:t>табачное изделие выпускается </a:t>
            </a:r>
            <a:r>
              <a:rPr lang="ru-RU" dirty="0" smtClean="0"/>
              <a:t>в расфасованных </a:t>
            </a:r>
            <a:r>
              <a:rPr lang="ru-RU" dirty="0"/>
              <a:t>целлюлозных пакетиках, </a:t>
            </a:r>
            <a:r>
              <a:rPr lang="ru-RU" dirty="0" smtClean="0"/>
              <a:t>в зависимости </a:t>
            </a:r>
            <a:r>
              <a:rPr lang="ru-RU" dirty="0"/>
              <a:t>от размера такого </a:t>
            </a:r>
            <a:r>
              <a:rPr lang="ru-RU" dirty="0" smtClean="0"/>
              <a:t>пакетика варьируется </a:t>
            </a:r>
            <a:r>
              <a:rPr lang="ru-RU" dirty="0"/>
              <a:t>и содержание </a:t>
            </a:r>
            <a:r>
              <a:rPr lang="ru-RU" dirty="0" smtClean="0"/>
              <a:t>никотина: большее </a:t>
            </a:r>
            <a:r>
              <a:rPr lang="ru-RU" dirty="0"/>
              <a:t>количество табака </a:t>
            </a:r>
            <a:r>
              <a:rPr lang="ru-RU" dirty="0" smtClean="0"/>
              <a:t>содержит больше </a:t>
            </a:r>
            <a:r>
              <a:rPr lang="ru-RU" dirty="0"/>
              <a:t>наркотика.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Жевательный табак -снюс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248472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6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836712"/>
            <a:ext cx="79248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Снюс может иметь несколько форм. Его не только закладывают за щеку или губу, но и нюхают и даже вдыхают. </a:t>
            </a:r>
          </a:p>
          <a:p>
            <a:pPr marL="0" indent="0">
              <a:buNone/>
            </a:pPr>
            <a:r>
              <a:rPr lang="ru-RU" dirty="0"/>
              <a:t>Состав:</a:t>
            </a:r>
          </a:p>
          <a:p>
            <a:pPr marL="0" indent="0">
              <a:buNone/>
            </a:pPr>
            <a:r>
              <a:rPr lang="ru-RU" dirty="0"/>
              <a:t> 	- соль;</a:t>
            </a:r>
          </a:p>
          <a:p>
            <a:pPr marL="0" indent="0">
              <a:buNone/>
            </a:pPr>
            <a:r>
              <a:rPr lang="ru-RU" dirty="0"/>
              <a:t>	- сахар;</a:t>
            </a:r>
          </a:p>
          <a:p>
            <a:pPr marL="0" indent="0">
              <a:buNone/>
            </a:pPr>
            <a:r>
              <a:rPr lang="ru-RU" dirty="0" smtClean="0"/>
              <a:t>               - </a:t>
            </a:r>
            <a:r>
              <a:rPr lang="ru-RU" dirty="0"/>
              <a:t>ароматизаторы;</a:t>
            </a:r>
          </a:p>
          <a:p>
            <a:pPr marL="0" indent="0">
              <a:buNone/>
            </a:pPr>
            <a:r>
              <a:rPr lang="ru-RU" dirty="0"/>
              <a:t>	- увлажнители;</a:t>
            </a:r>
          </a:p>
          <a:p>
            <a:pPr marL="0" indent="0">
              <a:buNone/>
            </a:pPr>
            <a:r>
              <a:rPr lang="ru-RU" dirty="0"/>
              <a:t>	- никотин — количество никотина в некоторой продукции может быть гораздо больше, чем в обычной сигарете;</a:t>
            </a:r>
          </a:p>
          <a:p>
            <a:pPr marL="0" indent="0">
              <a:buNone/>
            </a:pPr>
            <a:r>
              <a:rPr lang="ru-RU" dirty="0"/>
              <a:t>	- нитрозамины — канцерогены, которые наносят большой вред организму, замечено, что у тех, кто перешел на снюс, значительно повысилась концентрация этого вещества в организме.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6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Вред и последствия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Жевательный табак провоцирует развитие ряда заболеваний:</a:t>
            </a:r>
          </a:p>
          <a:p>
            <a:pPr>
              <a:buAutoNum type="arabicPeriod"/>
            </a:pPr>
            <a:r>
              <a:rPr lang="ru-RU" dirty="0" smtClean="0"/>
              <a:t>Болезней носоглотки;</a:t>
            </a:r>
          </a:p>
          <a:p>
            <a:pPr>
              <a:buAutoNum type="arabicPeriod"/>
            </a:pPr>
            <a:r>
              <a:rPr lang="ru-RU" dirty="0" smtClean="0"/>
              <a:t>Рака желудка, простаты, кишечника;</a:t>
            </a:r>
          </a:p>
          <a:p>
            <a:pPr>
              <a:buAutoNum type="arabicPeriod"/>
            </a:pPr>
            <a:r>
              <a:rPr lang="ru-RU" dirty="0" smtClean="0"/>
              <a:t>Потери чувствительности вкусовых рецепторов;</a:t>
            </a:r>
          </a:p>
          <a:p>
            <a:pPr>
              <a:buAutoNum type="arabicPeriod"/>
            </a:pPr>
            <a:r>
              <a:rPr lang="ru-RU" dirty="0" smtClean="0"/>
              <a:t>Нарушений аппетита;</a:t>
            </a:r>
          </a:p>
          <a:p>
            <a:pPr>
              <a:buAutoNum type="arabicPeriod"/>
            </a:pPr>
            <a:r>
              <a:rPr lang="ru-RU" dirty="0" smtClean="0"/>
              <a:t>Сердечных паталогий;</a:t>
            </a:r>
          </a:p>
          <a:p>
            <a:pPr>
              <a:buAutoNum type="arabicPeriod"/>
            </a:pPr>
            <a:r>
              <a:rPr lang="ru-RU" dirty="0" smtClean="0"/>
              <a:t>Гипертонии;</a:t>
            </a:r>
          </a:p>
          <a:p>
            <a:pPr>
              <a:buAutoNum type="arabicPeriod"/>
            </a:pPr>
            <a:r>
              <a:rPr lang="ru-RU" dirty="0" smtClean="0"/>
              <a:t>Забалеваний зубов и десен;</a:t>
            </a:r>
          </a:p>
          <a:p>
            <a:pPr>
              <a:buAutoNum type="arabicPeriod"/>
            </a:pPr>
            <a:r>
              <a:rPr lang="ru-RU" dirty="0" smtClean="0"/>
              <a:t>Атрофии мышц.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6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Проблемы с зубами</a:t>
            </a:r>
          </a:p>
          <a:p>
            <a:r>
              <a:rPr lang="ru-RU" dirty="0"/>
              <a:t>При употреблении </a:t>
            </a:r>
            <a:r>
              <a:rPr lang="ru-RU" dirty="0" smtClean="0"/>
              <a:t>снюса происходит </a:t>
            </a:r>
            <a:r>
              <a:rPr lang="ru-RU" dirty="0"/>
              <a:t>воспаление десен, появляется кариес. Также было замечено уменьшение слюноотделения. </a:t>
            </a:r>
          </a:p>
          <a:p>
            <a:r>
              <a:rPr lang="ru-RU" dirty="0"/>
              <a:t>Рак полости рта</a:t>
            </a:r>
          </a:p>
          <a:p>
            <a:r>
              <a:rPr lang="ru-RU" dirty="0"/>
              <a:t>Большая вероятность появления рака головы, шеи и ротовой полости. К развитию злокачественных опухолей приводят канцерогены. В снюсе их содержится 28, среди них никель и радиоактивный элемент полониум-210. Те, кто используют снюс, в 40 раз больше подвержены появления рака щек, десен, а также внутренней поверхности губ. Это происходит из-за того, что в этих областях, чтобы защититься от табака начинается деление клеток, которые впоследствии становятся раковыми. Кроме этого, пристрастие к снюсу становится причиной появления рака желудка и кишечника.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Ротовая полость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05775"/>
            <a:ext cx="3733800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8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Печень – первый орган, который «принимает удар» при употреблении этих веществ, поэтому с течением времени начинает плохо справляться со своей функцией. Образующиеся токсины разносятся с кровью по всему организму, продолжают отравлять его с продуктами распада </a:t>
            </a:r>
            <a:r>
              <a:rPr lang="ru-RU" dirty="0" err="1"/>
              <a:t>снюса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Действие снюса, насвая на печень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72816"/>
            <a:ext cx="3733800" cy="338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2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Снюс содержит изрядное количество никотина, поэтому употребление такого табака очень быстро развивает никотиновую зависимость, которая со временем начинает подрывать жизненно важные системы организма, в том числе сердечно-сосудистую, вызывая различные патологии сердца и гипертонию. Этим проблемам способствует также и повышенное содержание соли в табачном изделии. Постоянное употребление снюса является причиной как минимум 5% всех случаев инфарктов.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Сердечно-сосудистая система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16832"/>
            <a:ext cx="3733800" cy="2884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7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Каждая доза </a:t>
            </a:r>
            <a:r>
              <a:rPr lang="ru-RU" dirty="0" err="1"/>
              <a:t>снюса</a:t>
            </a:r>
            <a:r>
              <a:rPr lang="ru-RU" dirty="0"/>
              <a:t> убивает тысячи нейронов (клеток головного мозга).</a:t>
            </a:r>
          </a:p>
          <a:p>
            <a:endParaRPr lang="ru-RU" dirty="0"/>
          </a:p>
          <a:p>
            <a:r>
              <a:rPr lang="ru-RU" dirty="0"/>
              <a:t>Это приводит к следующим последствиям:</a:t>
            </a:r>
          </a:p>
          <a:p>
            <a:r>
              <a:rPr lang="ru-RU" dirty="0"/>
              <a:t>Снижению умственной работоспособности.</a:t>
            </a:r>
          </a:p>
          <a:p>
            <a:r>
              <a:rPr lang="ru-RU" dirty="0"/>
              <a:t>Быстрой утомляемости.</a:t>
            </a:r>
          </a:p>
          <a:p>
            <a:r>
              <a:rPr lang="ru-RU" dirty="0"/>
              <a:t>Ухудшению памяти.</a:t>
            </a:r>
          </a:p>
          <a:p>
            <a:r>
              <a:rPr lang="ru-RU" dirty="0"/>
              <a:t>Снижению интеллекта.</a:t>
            </a:r>
          </a:p>
          <a:p>
            <a:r>
              <a:rPr lang="ru-RU" dirty="0"/>
              <a:t>Утрачиваются потребности в обучении, достижениях.</a:t>
            </a:r>
          </a:p>
          <a:p>
            <a:r>
              <a:rPr lang="ru-RU" dirty="0"/>
              <a:t>Ограничиваются интересы, желания.</a:t>
            </a:r>
          </a:p>
          <a:p>
            <a:r>
              <a:rPr lang="ru-RU" dirty="0"/>
              <a:t>Снижается самооценка.</a:t>
            </a:r>
          </a:p>
          <a:p>
            <a:r>
              <a:rPr lang="ru-RU" dirty="0"/>
              <a:t> Теряется способность эффективно реагировать на стрессовые ситуации и трудности.</a:t>
            </a:r>
          </a:p>
          <a:p>
            <a:r>
              <a:rPr lang="ru-RU" dirty="0"/>
              <a:t>Возникает дезориентация в собственной жизни.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</a:t>
            </a:r>
            <a:r>
              <a:rPr lang="ru-RU" dirty="0" smtClean="0"/>
              <a:t>снюса на </a:t>
            </a:r>
            <a:r>
              <a:rPr lang="ru-RU" dirty="0"/>
              <a:t>головной мозг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27" y="1772816"/>
            <a:ext cx="3432345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3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18058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53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0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4800" cy="1080120"/>
          </a:xfrm>
        </p:spPr>
        <p:txBody>
          <a:bodyPr/>
          <a:lstStyle/>
          <a:p>
            <a:r>
              <a:rPr lang="ru-RU" sz="1600" dirty="0" smtClean="0"/>
              <a:t>Насвай (насыбай </a:t>
            </a:r>
            <a:r>
              <a:rPr lang="ru-RU" sz="1600" dirty="0"/>
              <a:t>, нас) </a:t>
            </a:r>
            <a:r>
              <a:rPr lang="ru-RU" sz="1600" b="1" dirty="0">
                <a:solidFill>
                  <a:srgbClr val="FF0000"/>
                </a:solidFill>
              </a:rPr>
              <a:t>никотиносодержащий </a:t>
            </a:r>
            <a:r>
              <a:rPr lang="ru-RU" sz="1600" dirty="0"/>
              <a:t>продукт,</a:t>
            </a:r>
            <a:br>
              <a:rPr lang="ru-RU" sz="1600" dirty="0"/>
            </a:br>
            <a:r>
              <a:rPr lang="ru-RU" sz="1600" b="1" dirty="0">
                <a:solidFill>
                  <a:srgbClr val="FF0000"/>
                </a:solidFill>
              </a:rPr>
              <a:t>наркотик. </a:t>
            </a:r>
            <a:r>
              <a:rPr lang="ru-RU" sz="1600" dirty="0"/>
              <a:t>Насвай представляет из себя маленькие зелёные</a:t>
            </a:r>
            <a:br>
              <a:rPr lang="ru-RU" sz="1600" dirty="0"/>
            </a:br>
            <a:r>
              <a:rPr lang="ru-RU" sz="1600" dirty="0"/>
              <a:t>шарики, зёрнышки с неприятным запахом и вкусом</a:t>
            </a:r>
            <a:r>
              <a:rPr lang="ru-RU" sz="1600" dirty="0" smtClean="0"/>
              <a:t>. (реже насвай можно встретить в виде палочек или порошка!!!)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289566"/>
            <a:ext cx="3352800" cy="273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280033"/>
            <a:ext cx="3657600" cy="275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1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Мифы о снюсе….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Можно ли бросить курить с помощью жевательного табака</a:t>
            </a:r>
          </a:p>
          <a:p>
            <a:r>
              <a:rPr lang="ru-RU" dirty="0"/>
              <a:t>Утверждение о том, что снюс помогает бросить курить, можно считать очень спорным, так как этот вид табака содержит тот же самый наркотик, что и сигареты. Доводы злостных курильщиков о том, что они смогли отказаться от употребления сигарет, используя сосательный табак, сомнительны. Как известно, при отказе от курения первоочередное значение имеет желание бросить вредную привычку и некоторая доля самовнушения. Возможно, от сигарет действительно получится отказаться, но взамен придет другая не менее сильная зависимость — от </a:t>
            </a:r>
            <a:r>
              <a:rPr lang="ru-RU" dirty="0" err="1"/>
              <a:t>снюса</a:t>
            </a:r>
            <a:r>
              <a:rPr lang="ru-RU" dirty="0"/>
              <a:t>.</a:t>
            </a:r>
          </a:p>
          <a:p>
            <a:r>
              <a:rPr lang="ru-RU" dirty="0"/>
              <a:t>При попытке прекратить длительное употребление этого табака развивается синдром отмены. Последствия такого состояния не заставят себя ждать. Человек становится агрессивным, постоянно находится в депрессии, страдает от бессонницы и пищеварительных нарушений. Все это является признаками сильнейшей никотиновой ломки.</a:t>
            </a:r>
          </a:p>
          <a:p>
            <a:r>
              <a:rPr lang="ru-RU" dirty="0"/>
              <a:t>Таким образом утверждения о том, что снюс может являться достойной и безопасной заменой привычным сигаретам, не имеют под собой каких-либо веских оснований. Употребление такого табака вызывает стойкое привыкание!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8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Что выберешь ты?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624736" cy="4446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8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Насвай изготавливается </a:t>
            </a:r>
            <a:r>
              <a:rPr lang="ru-RU" dirty="0"/>
              <a:t>в </a:t>
            </a:r>
            <a:r>
              <a:rPr lang="ru-RU" dirty="0" smtClean="0"/>
              <a:t>кустарных условиях</a:t>
            </a:r>
            <a:r>
              <a:rPr lang="ru-RU" dirty="0"/>
              <a:t>. Основными </a:t>
            </a:r>
            <a:r>
              <a:rPr lang="ru-RU" dirty="0" smtClean="0"/>
              <a:t>компонентами насвая </a:t>
            </a:r>
            <a:r>
              <a:rPr lang="ru-RU" dirty="0"/>
              <a:t>являются низкосортная </a:t>
            </a:r>
            <a:r>
              <a:rPr lang="ru-RU" dirty="0" smtClean="0"/>
              <a:t>махорка или </a:t>
            </a:r>
            <a:r>
              <a:rPr lang="ru-RU" dirty="0"/>
              <a:t>табак, раньше растение нас. </a:t>
            </a:r>
            <a:r>
              <a:rPr lang="ru-RU" dirty="0" smtClean="0"/>
              <a:t>В состав </a:t>
            </a:r>
            <a:r>
              <a:rPr lang="ru-RU" dirty="0"/>
              <a:t>также может входить: </a:t>
            </a:r>
            <a:r>
              <a:rPr lang="ru-RU" dirty="0" smtClean="0"/>
              <a:t>гашеная известь </a:t>
            </a:r>
            <a:r>
              <a:rPr lang="ru-RU" dirty="0"/>
              <a:t>(вместо извести </a:t>
            </a:r>
            <a:r>
              <a:rPr lang="ru-RU" dirty="0" smtClean="0"/>
              <a:t>может использоваться </a:t>
            </a:r>
            <a:r>
              <a:rPr lang="ru-RU" dirty="0"/>
              <a:t>куриный помёт </a:t>
            </a:r>
            <a:r>
              <a:rPr lang="ru-RU" dirty="0" smtClean="0"/>
              <a:t>или верблюжий </a:t>
            </a:r>
            <a:r>
              <a:rPr lang="ru-RU" dirty="0"/>
              <a:t>кизяк), </a:t>
            </a:r>
            <a:r>
              <a:rPr lang="ru-RU" dirty="0" smtClean="0"/>
              <a:t>компоненты различных </a:t>
            </a:r>
            <a:r>
              <a:rPr lang="ru-RU" dirty="0"/>
              <a:t>растений, масло. </a:t>
            </a:r>
            <a:r>
              <a:rPr lang="ru-RU" dirty="0" smtClean="0"/>
              <a:t>Для улучшения </a:t>
            </a:r>
            <a:r>
              <a:rPr lang="ru-RU" dirty="0"/>
              <a:t>вкуса в насвай </a:t>
            </a:r>
            <a:r>
              <a:rPr lang="ru-RU" dirty="0" smtClean="0"/>
              <a:t>иногда добавляют </a:t>
            </a:r>
            <a:r>
              <a:rPr lang="ru-RU" dirty="0"/>
              <a:t>приправы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Это интересно!  </a:t>
            </a:r>
            <a:r>
              <a:rPr lang="ru-RU" dirty="0" smtClean="0"/>
              <a:t>Изначально, чтобы повысить интерес потребителя к насваю, его позиционировали как средство, позволяющее избавиться от никотиновой зависимости. Доля правды в этом есть: употребляющие насвай, действительно отказываться от сигарет, но у них появляеться зависимость от нового вида наркотиков.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9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Ожидаемый эффект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При попадании в организм насвай вызывает ощущение легкого опьянения, сопровождаемого слюноотделением, головокружением, помутнением в глазах и покалыванием в кончиках пальцев. Длительность эффекта зависит от количества насвая. А также возраста.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ЭТО  ИНТЕРЕСНО! </a:t>
            </a:r>
            <a:r>
              <a:rPr lang="ru-RU" dirty="0" smtClean="0"/>
              <a:t>По версии студентов, насвай они употребляют по причине того, что после него пропадает желание курить, а получить необходимую дозу никотина от насвая проще, чем от сигарет.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Опасность для организма!</a:t>
            </a:r>
            <a:endParaRPr lang="ru-RU" b="1" dirty="0"/>
          </a:p>
        </p:txBody>
      </p:sp>
      <p:pic>
        <p:nvPicPr>
          <p:cNvPr id="4" name="Содержимое 3" descr="17465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17648" y="1600200"/>
            <a:ext cx="7308703" cy="4565104"/>
          </a:xfrm>
        </p:spPr>
      </p:pic>
    </p:spTree>
    <p:extLst>
      <p:ext uri="{BB962C8B-B14F-4D97-AF65-F5344CB8AC3E}">
        <p14:creationId xmlns:p14="http://schemas.microsoft.com/office/powerpoint/2010/main" val="30909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Даже после однократного закидывания шариков в рот, возникает ощущение жжения. Если принимать насвай регулярно, можно серьезно повредить слизистые оболочки вплоть до образования язв. Заядлых «насвайщиков» можно узнать по воспалившимся губам, которые кровоточат и источают резкий неприятный запах!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Внимание! </a:t>
            </a:r>
            <a:r>
              <a:rPr lang="ru-RU" dirty="0" smtClean="0"/>
              <a:t>Употребление насвая нередко становиться причиной раковых заболеваний губ, языка и гортани!!!</a:t>
            </a:r>
            <a:endParaRPr lang="ru-RU" dirty="0"/>
          </a:p>
        </p:txBody>
      </p:sp>
      <p:pic>
        <p:nvPicPr>
          <p:cNvPr id="5" name="Содержимое 4" descr="Kuri Regenerativnye Metody v Implantologii-428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484784"/>
            <a:ext cx="3733800" cy="347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Слизистая….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8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Даже если всегда сплевывать образующуюся при употреблении слюну, все равно какая- то часть разложившихся веществ будет попадать в желудок. Кроме тошноты и рвоты, это может вызывать диарею и появление хронических заболеваний: гастрита, язвы. </a:t>
            </a:r>
            <a:r>
              <a:rPr lang="ru-RU" dirty="0" smtClean="0">
                <a:solidFill>
                  <a:srgbClr val="FF0000"/>
                </a:solidFill>
              </a:rPr>
              <a:t>На фоне частого приема насвая может развиться рак желудка!</a:t>
            </a:r>
            <a:r>
              <a:rPr lang="ru-RU" dirty="0" smtClean="0"/>
              <a:t> При употреблении суррогатного вещества можно подхватить еще кишечную инфекцию, вызванную попаданием в организм экскрементов животных.</a:t>
            </a:r>
            <a:endParaRPr lang="ru-RU" dirty="0"/>
          </a:p>
        </p:txBody>
      </p:sp>
      <p:pic>
        <p:nvPicPr>
          <p:cNvPr id="5" name="Содержимое 4" descr="d85fa7083cd5119cb1e6653ba0d808bb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844824"/>
            <a:ext cx="373380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Желудочно-кишечный тракт…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4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eaturedMeth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4680520" cy="36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Расстройства нервной системы вызывают любые виды наркотиков. Из-за насвая люди становятся апатичными, вялыми, им все чаще требуется очередная доза, чтобы почувствовать хоть какой то прилив сил. Также наблюдается рассеянность, забывчивость, неуравновешенность!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Центральная нервная система…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3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У людей, принимающих насвай больше года, велик риск развития заболеваний сердца и крови. Возрастает вероятность ранних инфарктов и инсультов.</a:t>
            </a:r>
            <a:endParaRPr lang="ru-RU" dirty="0"/>
          </a:p>
        </p:txBody>
      </p:sp>
      <p:pic>
        <p:nvPicPr>
          <p:cNvPr id="5" name="Содержимое 4" descr="12386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556792"/>
            <a:ext cx="3733800" cy="354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Сердце…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0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100</TotalTime>
  <Words>1032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Palatino Linotype</vt:lpstr>
      <vt:lpstr>Горизонт</vt:lpstr>
      <vt:lpstr>ЧАС ОБЩЕНИЯ  «СНЮС И НАСВАЙ-ОПАСНАЯ МОДА ПОДРОСТКОВ»</vt:lpstr>
      <vt:lpstr>Насвай (насыбай , нас) никотиносодержащий продукт, наркотик. Насвай представляет из себя маленькие зелёные шарики, зёрнышки с неприятным запахом и вкусом. (реже насвай можно встретить в виде палочек или порошка!!!)</vt:lpstr>
      <vt:lpstr>.</vt:lpstr>
      <vt:lpstr>Ожидаемый эффект</vt:lpstr>
      <vt:lpstr>Опасность для организма!</vt:lpstr>
      <vt:lpstr>Слизистая….</vt:lpstr>
      <vt:lpstr>Желудочно-кишечный тракт…</vt:lpstr>
      <vt:lpstr>Центральная нервная система…</vt:lpstr>
      <vt:lpstr>Сердце…</vt:lpstr>
      <vt:lpstr>Репродуктивная система…</vt:lpstr>
      <vt:lpstr>ю</vt:lpstr>
      <vt:lpstr>Жевательный табак -снюс</vt:lpstr>
      <vt:lpstr>.</vt:lpstr>
      <vt:lpstr>Вред и последствия</vt:lpstr>
      <vt:lpstr>Ротовая полость </vt:lpstr>
      <vt:lpstr>Действие снюса, насвая на печень</vt:lpstr>
      <vt:lpstr>Сердечно-сосудистая система</vt:lpstr>
      <vt:lpstr>Влияние снюса на головной мозг</vt:lpstr>
      <vt:lpstr>.</vt:lpstr>
      <vt:lpstr>Мифы о снюсе….</vt:lpstr>
      <vt:lpstr>Что выберешь ты?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«СНЮС И НАСВАЙ-ОПАСНАЯ МОДА ПОДРОСТКОВ»</dc:title>
  <dc:creator>Михаил</dc:creator>
  <cp:lastModifiedBy>Толстоногов Павел Алексеевич</cp:lastModifiedBy>
  <cp:revision>12</cp:revision>
  <dcterms:created xsi:type="dcterms:W3CDTF">2020-01-23T03:19:23Z</dcterms:created>
  <dcterms:modified xsi:type="dcterms:W3CDTF">2023-08-22T02:48:31Z</dcterms:modified>
</cp:coreProperties>
</file>