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84F9"/>
    <a:srgbClr val="66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F9EE-DD74-4493-8F6D-90CC12CEEEFE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16A98-0D5B-4308-9D4B-B96906C1F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1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16A98-0D5B-4308-9D4B-B96906C1F0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4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8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1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3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0034D-9D99-474F-A721-02E0B2332DD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2CB9-EC8A-4CB7-8781-90FA7DEF8E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68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slide" Target="slide5.xml"/><Relationship Id="rId12" Type="http://schemas.openxmlformats.org/officeDocument/2006/relationships/slide" Target="slide16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hyperlink" Target="https://zorkoezrenie.ru/pages/trenajor-slogodskogo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4.png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slide" Target="slide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microsoft.com/office/2007/relationships/hdphoto" Target="../media/hdphoto5.wdp"/><Relationship Id="rId3" Type="http://schemas.openxmlformats.org/officeDocument/2006/relationships/slide" Target="slide11.xml"/><Relationship Id="rId7" Type="http://schemas.openxmlformats.org/officeDocument/2006/relationships/slide" Target="slide14.xml"/><Relationship Id="rId12" Type="http://schemas.openxmlformats.org/officeDocument/2006/relationships/image" Target="../media/image1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slide" Target="slide1.xml"/><Relationship Id="rId5" Type="http://schemas.openxmlformats.org/officeDocument/2006/relationships/slide" Target="slide13.xml"/><Relationship Id="rId10" Type="http://schemas.openxmlformats.org/officeDocument/2006/relationships/image" Target="../media/image23.gif"/><Relationship Id="rId4" Type="http://schemas.openxmlformats.org/officeDocument/2006/relationships/image" Target="../media/image20.gif"/><Relationship Id="rId9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hyperlink" Target="https://docs.google.com/spreadsheets/d/195YBF__gdOELaCLiw6mmBs9Q1flwaXyCGzW9_rqkiq0/edit?usp=sharing" TargetMode="Externa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" Target="slide7.xml"/><Relationship Id="rId7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tepanova_evelina\Downloads\Удалить\png-clipart-human-head-silhouette-silhouettes-face-animals-thumbnail-transformed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53" y="2060848"/>
            <a:ext cx="4419047" cy="48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panova_evelina\Downloads\Удалить\загрузка-s0B1SbmlC-transfor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088232" cy="118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4437112"/>
            <a:ext cx="4644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Практическое занятие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специальность 09.02.07 Информационные системы и программирование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ОДП.02 Информатика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ОП.02 Архитектура аппаратных средств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Тема 2.3. Классификация и типовая структура микропроцессоров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5508104" y="1011592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32000"/>
                  <a:lumOff val="68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4355976" y="1885992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32000"/>
                  <a:lumOff val="68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7036337" y="992192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32000"/>
                  <a:lumOff val="68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hlinkClick r:id="rId9" action="ppaction://hlinksldjump"/>
          </p:cNvPr>
          <p:cNvSpPr/>
          <p:nvPr/>
        </p:nvSpPr>
        <p:spPr>
          <a:xfrm>
            <a:off x="2875824" y="1412776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32000"/>
                  <a:lumOff val="68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stepanova_evelina\Downloads\Удалить\png-clipart-dominoes-game-dominoes-s-angle-whit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5" b="99251" l="14222" r="84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813752" cy="4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890032" y="167734"/>
            <a:ext cx="1080120" cy="864096"/>
            <a:chOff x="7902656" y="147496"/>
            <a:chExt cx="1080120" cy="864096"/>
          </a:xfrm>
        </p:grpSpPr>
        <p:sp>
          <p:nvSpPr>
            <p:cNvPr id="18" name="Овал 17">
              <a:hlinkClick r:id="rId12" action="ppaction://hlinksldjump"/>
            </p:cNvPr>
            <p:cNvSpPr/>
            <p:nvPr/>
          </p:nvSpPr>
          <p:spPr>
            <a:xfrm>
              <a:off x="7956376" y="147496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32000"/>
                    <a:lumOff val="68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hlinkClick r:id="rId12" action="ppaction://hlinksldjump"/>
            </p:cNvPr>
            <p:cNvSpPr txBox="1"/>
            <p:nvPr/>
          </p:nvSpPr>
          <p:spPr>
            <a:xfrm>
              <a:off x="7902656" y="476672"/>
              <a:ext cx="10801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РЕФЛЕКСИЯ</a:t>
              </a:r>
            </a:p>
          </p:txBody>
        </p:sp>
      </p:grpSp>
      <p:pic>
        <p:nvPicPr>
          <p:cNvPr id="1032" name="Picture 8" descr="C:\Users\stepanova_evelina\Downloads\Удалить\206509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49" y="1184804"/>
            <a:ext cx="478871" cy="47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1400" y="2157687"/>
            <a:ext cx="96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pic>
        <p:nvPicPr>
          <p:cNvPr id="1033" name="Picture 9" descr="C:\Users\stepanova_evelina\Downloads\Удалить\Без названия (1).png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8889" y1="36444" x2="28889" y2="36444"/>
                        <a14:foregroundMark x1="40889" y1="23556" x2="40889" y2="23556"/>
                        <a14:foregroundMark x1="36000" y1="55556" x2="36000" y2="55556"/>
                        <a14:foregroundMark x1="64889" y1="57778" x2="64889" y2="57778"/>
                        <a14:foregroundMark x1="80000" y1="70222" x2="80000" y2="70222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378">
            <a:off x="7353266" y="2639286"/>
            <a:ext cx="1305527" cy="13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58" y="265895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26" y="37170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76" y="3314380"/>
            <a:ext cx="425645" cy="4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28" y="323501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34" y="386818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018604"/>
            <a:ext cx="425645" cy="4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91" y="2276872"/>
            <a:ext cx="425645" cy="4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91" y="4437112"/>
            <a:ext cx="297694" cy="2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stepanova_evelina\Downloads\Удалить\1160356.png"/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27450"/>
            <a:ext cx="297694" cy="2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tepanova_evelina\Downloads\Удалить\2337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737" y="1796227"/>
            <a:ext cx="574095" cy="5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558976"/>
            <a:ext cx="5832648" cy="583264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ИГРА-КВЕСТ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436734" y="4891662"/>
            <a:ext cx="2054508" cy="2054508"/>
            <a:chOff x="3436734" y="4891662"/>
            <a:chExt cx="2054508" cy="2054508"/>
          </a:xfrm>
        </p:grpSpPr>
        <p:sp>
          <p:nvSpPr>
            <p:cNvPr id="5" name="Овал 4"/>
            <p:cNvSpPr/>
            <p:nvPr/>
          </p:nvSpPr>
          <p:spPr>
            <a:xfrm>
              <a:off x="3436734" y="4891662"/>
              <a:ext cx="2054508" cy="2054508"/>
            </a:xfrm>
            <a:prstGeom prst="ellipse">
              <a:avLst/>
            </a:prstGeom>
            <a:solidFill>
              <a:srgbClr val="498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800" b="1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stepanova_evelina\Downloads\Удалить\XHXn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3224" y="5445224"/>
              <a:ext cx="1048856" cy="116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528" y="3879312"/>
            <a:ext cx="2054508" cy="2054508"/>
            <a:chOff x="323528" y="3879312"/>
            <a:chExt cx="2054508" cy="2054508"/>
          </a:xfrm>
        </p:grpSpPr>
        <p:sp>
          <p:nvSpPr>
            <p:cNvPr id="4" name="Овал 3">
              <a:hlinkClick r:id="rId3" action="ppaction://hlinksldjump"/>
            </p:cNvPr>
            <p:cNvSpPr/>
            <p:nvPr/>
          </p:nvSpPr>
          <p:spPr>
            <a:xfrm>
              <a:off x="323528" y="3879312"/>
              <a:ext cx="2054508" cy="2054508"/>
            </a:xfrm>
            <a:prstGeom prst="ellipse">
              <a:avLst/>
            </a:prstGeom>
            <a:solidFill>
              <a:srgbClr val="498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8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5" name="Picture 7" descr="C:\Users\stepanova_evelina\Downloads\Удалить\hcndy.gif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539" y="4333062"/>
              <a:ext cx="754157" cy="1256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353058" y="558976"/>
            <a:ext cx="2054508" cy="2054508"/>
            <a:chOff x="6353058" y="558976"/>
            <a:chExt cx="2054508" cy="2054508"/>
          </a:xfrm>
        </p:grpSpPr>
        <p:sp>
          <p:nvSpPr>
            <p:cNvPr id="7" name="Овал 6">
              <a:hlinkClick r:id="rId5" action="ppaction://hlinksldjump"/>
            </p:cNvPr>
            <p:cNvSpPr/>
            <p:nvPr/>
          </p:nvSpPr>
          <p:spPr>
            <a:xfrm>
              <a:off x="6353058" y="558976"/>
              <a:ext cx="2054508" cy="2054508"/>
            </a:xfrm>
            <a:prstGeom prst="ellipse">
              <a:avLst/>
            </a:prstGeom>
            <a:solidFill>
              <a:srgbClr val="498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8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6" name="Picture 8" descr="C:\Users\stepanova_evelina\Downloads\Удалить\167354185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425" y="1088684"/>
              <a:ext cx="96012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6353058" y="3880432"/>
            <a:ext cx="2054508" cy="2054508"/>
            <a:chOff x="6353058" y="3880432"/>
            <a:chExt cx="2054508" cy="2054508"/>
          </a:xfrm>
        </p:grpSpPr>
        <p:sp>
          <p:nvSpPr>
            <p:cNvPr id="6" name="Овал 5">
              <a:hlinkClick r:id="rId7" action="ppaction://hlinksldjump"/>
            </p:cNvPr>
            <p:cNvSpPr/>
            <p:nvPr/>
          </p:nvSpPr>
          <p:spPr>
            <a:xfrm>
              <a:off x="6353058" y="3880432"/>
              <a:ext cx="2054508" cy="2054508"/>
            </a:xfrm>
            <a:prstGeom prst="ellipse">
              <a:avLst/>
            </a:prstGeom>
            <a:solidFill>
              <a:srgbClr val="498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800" b="1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7" name="Picture 9" descr="C:\Users\stepanova_evelina\Downloads\Удалить\hcnea.gif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355" y="4293096"/>
              <a:ext cx="974029" cy="1298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395536" y="558976"/>
            <a:ext cx="2054508" cy="2054508"/>
            <a:chOff x="395536" y="558976"/>
            <a:chExt cx="2054508" cy="2054508"/>
          </a:xfrm>
        </p:grpSpPr>
        <p:sp>
          <p:nvSpPr>
            <p:cNvPr id="3" name="Овал 2">
              <a:hlinkClick r:id="rId9" action="ppaction://hlinksldjump"/>
            </p:cNvPr>
            <p:cNvSpPr/>
            <p:nvPr/>
          </p:nvSpPr>
          <p:spPr>
            <a:xfrm>
              <a:off x="395536" y="558976"/>
              <a:ext cx="2054508" cy="2054508"/>
            </a:xfrm>
            <a:prstGeom prst="ellipse">
              <a:avLst/>
            </a:prstGeom>
            <a:solidFill>
              <a:srgbClr val="498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88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8" name="Picture 10" descr="C:\Users\stepanova_evelina\Downloads\Удалить\636942808.gif">
              <a:hlinkClick r:id="rId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052736"/>
              <a:ext cx="9144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C:\Users\stepanova_evelina\Downloads\Удалить\png-transparent-computer-icons-symbol-home-hotel-miscellaneous-blue-angl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" b="100000" l="109" r="100000">
                        <a14:foregroundMark x1="49022" y1="44130" x2="37717" y2="49565"/>
                        <a14:foregroundMark x1="49783" y1="30000" x2="28370" y2="48370"/>
                        <a14:foregroundMark x1="29457" y1="48696" x2="29239" y2="76304"/>
                        <a14:foregroundMark x1="29348" y1="76304" x2="42283" y2="76304"/>
                        <a14:foregroundMark x1="37609" y1="61196" x2="36304" y2="70543"/>
                        <a14:foregroundMark x1="55978" y1="42935" x2="60435" y2="55978"/>
                        <a14:foregroundMark x1="65652" y1="54348" x2="62174" y2="71413"/>
                        <a14:foregroundMark x1="26413" y1="47065" x2="49891" y2="26087"/>
                        <a14:foregroundMark x1="50109" y1="25978" x2="74022" y2="47065"/>
                        <a14:foregroundMark x1="70217" y1="76087" x2="70217" y2="47717"/>
                        <a14:foregroundMark x1="70217" y1="47717" x2="49891" y2="29565"/>
                        <a14:foregroundMark x1="49783" y1="32283" x2="29565" y2="47609"/>
                        <a14:foregroundMark x1="46522" y1="59457" x2="51957" y2="7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88" y="5906952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558976"/>
            <a:ext cx="5832648" cy="583264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структура микропроцессора?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91" y="2636912"/>
            <a:ext cx="4878165" cy="2232248"/>
          </a:xfrm>
          <a:prstGeom prst="rect">
            <a:avLst/>
          </a:prstGeom>
        </p:spPr>
      </p:pic>
      <p:pic>
        <p:nvPicPr>
          <p:cNvPr id="4" name="Picture 2" descr="C:\Users\stepanova_evelina\Downloads\Удалить\blue-arrow-27-408x40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558976"/>
            <a:ext cx="5832648" cy="583264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43" y="1590184"/>
            <a:ext cx="4124673" cy="3758776"/>
          </a:xfrm>
          <a:prstGeom prst="rect">
            <a:avLst/>
          </a:prstGeom>
        </p:spPr>
      </p:pic>
      <p:pic>
        <p:nvPicPr>
          <p:cNvPr id="5" name="Picture 2" descr="C:\Users\stepanova_evelina\Downloads\Удалить\blue-arrow-27-408x40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558976"/>
            <a:ext cx="5832648" cy="583264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716" y="2498120"/>
            <a:ext cx="4932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Разгадать кроссворд «Классификация микропроцессоров»</a:t>
            </a:r>
          </a:p>
        </p:txBody>
      </p:sp>
      <p:pic>
        <p:nvPicPr>
          <p:cNvPr id="6" name="Picture 2" descr="C:\Users\stepanova_evelina\Downloads\Удалить\blue-arrow-27-408x40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558976"/>
            <a:ext cx="5832648" cy="583264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706" y="2644303"/>
            <a:ext cx="50765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Ситуационный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кейс</a:t>
            </a:r>
          </a:p>
        </p:txBody>
      </p:sp>
      <p:pic>
        <p:nvPicPr>
          <p:cNvPr id="4" name="Picture 2" descr="C:\Users\stepanova_evelina\Downloads\Удалить\blue-arrow-27-408x40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558976"/>
            <a:ext cx="5832648" cy="583264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Ребята, вы все молодцы! Прошли </a:t>
            </a:r>
            <a:r>
              <a:rPr lang="ru-RU" sz="5400" b="1" i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квест</a:t>
            </a:r>
            <a:endParaRPr lang="ru-RU" sz="5400" b="1" i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8" name="Picture 2" descr="C:\Users\stepanova_evelina\Downloads\Удалить\png-transparent-computer-icons-symbol-home-hotel-miscellaneous-blue-angl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9" b="100000" l="109" r="100000">
                        <a14:foregroundMark x1="49022" y1="44130" x2="37717" y2="49565"/>
                        <a14:foregroundMark x1="49783" y1="30000" x2="28370" y2="48370"/>
                        <a14:foregroundMark x1="29457" y1="48696" x2="29239" y2="76304"/>
                        <a14:foregroundMark x1="29348" y1="76304" x2="42283" y2="76304"/>
                        <a14:foregroundMark x1="37609" y1="61196" x2="36304" y2="70543"/>
                        <a14:foregroundMark x1="55978" y1="42935" x2="60435" y2="55978"/>
                        <a14:foregroundMark x1="65652" y1="54348" x2="62174" y2="71413"/>
                        <a14:foregroundMark x1="26413" y1="47065" x2="49891" y2="26087"/>
                        <a14:foregroundMark x1="50109" y1="25978" x2="74022" y2="47065"/>
                        <a14:foregroundMark x1="70217" y1="76087" x2="70217" y2="47717"/>
                        <a14:foregroundMark x1="70217" y1="47717" x2="49891" y2="29565"/>
                        <a14:foregroundMark x1="49783" y1="32283" x2="29565" y2="47609"/>
                        <a14:foregroundMark x1="46522" y1="59457" x2="51957" y2="7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88" y="5906952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5"/>
          </p:cNvPr>
          <p:cNvSpPr txBox="1"/>
          <p:nvPr/>
        </p:nvSpPr>
        <p:spPr>
          <a:xfrm>
            <a:off x="7032792" y="908719"/>
            <a:ext cx="1856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</a:p>
        </p:txBody>
      </p:sp>
      <p:pic>
        <p:nvPicPr>
          <p:cNvPr id="11268" name="Picture 4" descr="http://qrcoder.ru/code/?https%3A%2F%2Fdocs.google.com%2Fspreadsheets%2Fd%2F195YBF__gdOELaCLiw6mmBs9Q1flwaXyCGzW9_rqkiq0%2Fedit%3Fusp%3Dsharin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53" y="116632"/>
            <a:ext cx="2132767" cy="213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47664" y="558976"/>
            <a:ext cx="5832648" cy="583264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i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3" b="98227" l="4750" r="94125">
                        <a14:foregroundMark x1="69750" y1="13442" x2="71500" y2="26145"/>
                        <a14:foregroundMark x1="39375" y1="12851" x2="45500" y2="17282"/>
                        <a14:foregroundMark x1="32750" y1="17578" x2="36375" y2="24077"/>
                        <a14:foregroundMark x1="45250" y1="26588" x2="38875" y2="29985"/>
                        <a14:foregroundMark x1="72250" y1="6942" x2="62250" y2="14771"/>
                        <a14:foregroundMark x1="61750" y1="18316" x2="59750" y2="27622"/>
                        <a14:foregroundMark x1="59875" y1="29099" x2="63375" y2="37666"/>
                        <a14:foregroundMark x1="66000" y1="40325" x2="68875" y2="41211"/>
                        <a14:foregroundMark x1="64000" y1="38109" x2="66000" y2="39734"/>
                        <a14:foregroundMark x1="68250" y1="41802" x2="74250" y2="43870"/>
                        <a14:foregroundMark x1="78500" y1="44165" x2="90000" y2="36041"/>
                        <a14:foregroundMark x1="86250" y1="14328" x2="71750" y2="9749"/>
                        <a14:foregroundMark x1="80875" y1="16839" x2="82000" y2="22895"/>
                        <a14:foregroundMark x1="24750" y1="59084" x2="36625" y2="51551"/>
                        <a14:foregroundMark x1="35875" y1="56721" x2="41875" y2="73117"/>
                        <a14:foregroundMark x1="81000" y1="25406" x2="79375" y2="34269"/>
                        <a14:foregroundMark x1="24375" y1="59232" x2="20750" y2="70458"/>
                        <a14:foregroundMark x1="20875" y1="70901" x2="24250" y2="83456"/>
                        <a14:foregroundMark x1="25000" y1="84195" x2="34250" y2="90547"/>
                        <a14:foregroundMark x1="39750" y1="57312" x2="40500" y2="59232"/>
                        <a14:foregroundMark x1="33625" y1="62925" x2="34375" y2="68095"/>
                        <a14:foregroundMark x1="26000" y1="51108" x2="26000" y2="51108"/>
                        <a14:foregroundMark x1="27375" y1="50517" x2="26000" y2="52880"/>
                        <a14:foregroundMark x1="32750" y1="47120" x2="35000" y2="47415"/>
                        <a14:foregroundMark x1="32250" y1="46529" x2="35250" y2="47120"/>
                        <a14:foregroundMark x1="28250" y1="50074" x2="26125" y2="50517"/>
                        <a14:foregroundMark x1="53000" y1="83013" x2="53000" y2="86706"/>
                        <a14:foregroundMark x1="73500" y1="47415" x2="58250" y2="60857"/>
                        <a14:foregroundMark x1="33250" y1="72821" x2="41625" y2="78582"/>
                        <a14:foregroundMark x1="56000" y1="83456" x2="55000" y2="89513"/>
                        <a14:foregroundMark x1="85875" y1="28951" x2="76750" y2="37223"/>
                        <a14:foregroundMark x1="73500" y1="48006" x2="88250" y2="55982"/>
                        <a14:foregroundMark x1="58125" y1="62482" x2="62500" y2="79468"/>
                        <a14:foregroundMark x1="62500" y1="79468" x2="79375" y2="84343"/>
                        <a14:foregroundMark x1="79375" y1="84343" x2="82000" y2="81684"/>
                        <a14:foregroundMark x1="88250" y1="58198" x2="87000" y2="78139"/>
                        <a14:foregroundMark x1="71250" y1="61152" x2="78250" y2="67208"/>
                        <a14:foregroundMark x1="77125" y1="55096" x2="81625" y2="61448"/>
                        <a14:foregroundMark x1="88250" y1="22304" x2="87625" y2="34269"/>
                        <a14:foregroundMark x1="46375" y1="62186" x2="46375" y2="71344"/>
                        <a14:foregroundMark x1="50625" y1="79911" x2="53500" y2="80650"/>
                        <a14:foregroundMark x1="31125" y1="60709" x2="31500" y2="63959"/>
                        <a14:foregroundMark x1="80500" y1="73264" x2="81750" y2="74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478294" cy="4636006"/>
          </a:xfrm>
          <a:prstGeom prst="rect">
            <a:avLst/>
          </a:prstGeom>
        </p:spPr>
      </p:pic>
      <p:pic>
        <p:nvPicPr>
          <p:cNvPr id="4" name="Picture 2" descr="C:\Users\stepanova_evelina\Downloads\Удалить\png-transparent-computer-icons-symbol-home-hotel-miscellaneous-blue-angl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" b="100000" l="109" r="100000">
                        <a14:foregroundMark x1="49022" y1="44130" x2="37717" y2="49565"/>
                        <a14:foregroundMark x1="49783" y1="30000" x2="28370" y2="48370"/>
                        <a14:foregroundMark x1="29457" y1="48696" x2="29239" y2="76304"/>
                        <a14:foregroundMark x1="29348" y1="76304" x2="42283" y2="76304"/>
                        <a14:foregroundMark x1="37609" y1="61196" x2="36304" y2="70543"/>
                        <a14:foregroundMark x1="55978" y1="42935" x2="60435" y2="55978"/>
                        <a14:foregroundMark x1="65652" y1="54348" x2="62174" y2="71413"/>
                        <a14:foregroundMark x1="26413" y1="47065" x2="49891" y2="26087"/>
                        <a14:foregroundMark x1="50109" y1="25978" x2="74022" y2="47065"/>
                        <a14:foregroundMark x1="70217" y1="76087" x2="70217" y2="47717"/>
                        <a14:foregroundMark x1="70217" y1="47717" x2="49891" y2="29565"/>
                        <a14:foregroundMark x1="49783" y1="32283" x2="29565" y2="47609"/>
                        <a14:foregroundMark x1="46522" y1="59457" x2="51957" y2="7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88" y="5906952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qrcoder.ru/code/?https%3A%2F%2Fforms.gle%2FYcq4bPAKsmYeMqfKA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Формулирование темы и цели занятия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изученного материала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Подведение итогов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810648" y="332656"/>
            <a:ext cx="5832648" cy="583264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>
                <a:latin typeface="Monotype Corsiva" pitchFamily="66" charset="0"/>
                <a:cs typeface="MV Boli" pitchFamily="2" charset="0"/>
              </a:rPr>
              <a:t>ИГРА</a:t>
            </a:r>
            <a:br>
              <a:rPr lang="ru-RU" sz="8000" b="1" dirty="0">
                <a:latin typeface="Monotype Corsiva" pitchFamily="66" charset="0"/>
                <a:cs typeface="MV Boli" pitchFamily="2" charset="0"/>
              </a:rPr>
            </a:br>
            <a:r>
              <a:rPr lang="ru-RU" sz="8000" b="1" dirty="0">
                <a:latin typeface="Monotype Corsiva" pitchFamily="66" charset="0"/>
                <a:cs typeface="MV Boli" pitchFamily="2" charset="0"/>
              </a:rPr>
              <a:t>«ДОМИНО»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79512" y="1420792"/>
            <a:ext cx="3088328" cy="308832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tepanova_evelina\Downloads\Удалить\png-transparent-computer-icons-symbol-home-hotel-miscellaneous-blue-angl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" b="100000" l="109" r="100000">
                        <a14:foregroundMark x1="49022" y1="44130" x2="37717" y2="49565"/>
                        <a14:foregroundMark x1="49783" y1="30000" x2="28370" y2="48370"/>
                        <a14:foregroundMark x1="29457" y1="48696" x2="29239" y2="76304"/>
                        <a14:foregroundMark x1="29348" y1="76304" x2="42283" y2="76304"/>
                        <a14:foregroundMark x1="37609" y1="61196" x2="36304" y2="70543"/>
                        <a14:foregroundMark x1="55978" y1="42935" x2="60435" y2="55978"/>
                        <a14:foregroundMark x1="65652" y1="54348" x2="62174" y2="71413"/>
                        <a14:foregroundMark x1="26413" y1="47065" x2="49891" y2="26087"/>
                        <a14:foregroundMark x1="50109" y1="25978" x2="74022" y2="47065"/>
                        <a14:foregroundMark x1="70217" y1="76087" x2="70217" y2="47717"/>
                        <a14:foregroundMark x1="70217" y1="47717" x2="49891" y2="29565"/>
                        <a14:foregroundMark x1="49783" y1="32283" x2="29565" y2="47609"/>
                        <a14:foregroundMark x1="46522" y1="59457" x2="51957" y2="7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88" y="5906952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31640" y="116632"/>
            <a:ext cx="6624736" cy="6624736"/>
          </a:xfrm>
          <a:prstGeom prst="ellipse">
            <a:avLst/>
          </a:prstGeom>
          <a:solidFill>
            <a:srgbClr val="4984F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Вы вытягиваете карточку, разделенную на 2 части. В правой части – вопрос, в левой - ответ на вопрос, но находится он на карточке другого студента. Начинает игру, тот у кого на карточке есть цифра 1. </a:t>
            </a:r>
          </a:p>
          <a:p>
            <a:pPr algn="ctr"/>
            <a:r>
              <a:rPr lang="ru-RU" sz="24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Он зачитывает вопрос, остальные ищут у себя на карточке ответ. Нашедший ответ, студент  зачитывает его , и далее озвучивает свой вопрос с другой стороны карточки.</a:t>
            </a:r>
          </a:p>
        </p:txBody>
      </p:sp>
      <p:pic>
        <p:nvPicPr>
          <p:cNvPr id="3074" name="Picture 2" descr="C:\Users\stepanova_evelina\Downloads\Удалить\blue-arrow-27-408x403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47664" y="558976"/>
            <a:ext cx="5832648" cy="5832648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95536" y="558976"/>
            <a:ext cx="2054508" cy="205450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83568" y="4437112"/>
            <a:ext cx="2054508" cy="205450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5940152" y="558976"/>
            <a:ext cx="2054508" cy="205450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5940152" y="4437112"/>
            <a:ext cx="2054508" cy="2054508"/>
          </a:xfrm>
          <a:prstGeom prst="ellipse">
            <a:avLst/>
          </a:prstGeom>
          <a:solidFill>
            <a:srgbClr val="498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stepanova_evelina\Downloads\Удалить\png-transparent-computer-icons-symbol-home-hotel-miscellaneous-blue-angl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" b="100000" l="109" r="100000">
                        <a14:foregroundMark x1="49022" y1="44130" x2="37717" y2="49565"/>
                        <a14:foregroundMark x1="49783" y1="30000" x2="28370" y2="48370"/>
                        <a14:foregroundMark x1="29457" y1="48696" x2="29239" y2="76304"/>
                        <a14:foregroundMark x1="29348" y1="76304" x2="42283" y2="76304"/>
                        <a14:foregroundMark x1="37609" y1="61196" x2="36304" y2="70543"/>
                        <a14:foregroundMark x1="55978" y1="42935" x2="60435" y2="55978"/>
                        <a14:foregroundMark x1="65652" y1="54348" x2="62174" y2="71413"/>
                        <a14:foregroundMark x1="26413" y1="47065" x2="49891" y2="26087"/>
                        <a14:foregroundMark x1="50109" y1="25978" x2="74022" y2="47065"/>
                        <a14:foregroundMark x1="70217" y1="76087" x2="70217" y2="47717"/>
                        <a14:foregroundMark x1="70217" y1="47717" x2="49891" y2="29565"/>
                        <a14:foregroundMark x1="49783" y1="32283" x2="29565" y2="47609"/>
                        <a14:foregroundMark x1="46522" y1="59457" x2="51957" y2="7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88" y="5906952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4" y="1772816"/>
            <a:ext cx="8424936" cy="3220800"/>
          </a:xfrm>
          <a:prstGeom prst="rect">
            <a:avLst/>
          </a:prstGeom>
        </p:spPr>
      </p:pic>
      <p:pic>
        <p:nvPicPr>
          <p:cNvPr id="5" name="Picture 2" descr="C:\Users\stepanova_evelina\Downloads\Удалить\blue-arrow-27-408x40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07314"/>
            <a:ext cx="7107470" cy="5213974"/>
          </a:xfrm>
          <a:prstGeom prst="rect">
            <a:avLst/>
          </a:prstGeom>
        </p:spPr>
      </p:pic>
      <p:pic>
        <p:nvPicPr>
          <p:cNvPr id="5" name="Picture 2" descr="C:\Users\stepanova_evelina\Downloads\Удалить\blue-arrow-27-408x40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3234" cy="3024336"/>
          </a:xfrm>
          <a:prstGeom prst="rect">
            <a:avLst/>
          </a:prstGeom>
        </p:spPr>
      </p:pic>
      <p:pic>
        <p:nvPicPr>
          <p:cNvPr id="5" name="Picture 2" descr="C:\Users\stepanova_evelina\Downloads\Удалить\blue-arrow-27-408x40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640960" cy="2345404"/>
          </a:xfrm>
          <a:prstGeom prst="rect">
            <a:avLst/>
          </a:prstGeom>
        </p:spPr>
      </p:pic>
      <p:pic>
        <p:nvPicPr>
          <p:cNvPr id="3" name="Picture 2" descr="C:\Users\stepanova_evelina\Downloads\Удалить\blue-arrow-27-408x40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8" y="6093296"/>
            <a:ext cx="774191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156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ПЛАН ЗАНЯТИЯ</vt:lpstr>
      <vt:lpstr>ИГРА «ДОМИНО»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Эвелина Павловна</dc:creator>
  <cp:lastModifiedBy>Максимова Ирина Николаевна</cp:lastModifiedBy>
  <cp:revision>17</cp:revision>
  <dcterms:created xsi:type="dcterms:W3CDTF">2023-10-25T12:13:16Z</dcterms:created>
  <dcterms:modified xsi:type="dcterms:W3CDTF">2023-10-27T02:25:00Z</dcterms:modified>
</cp:coreProperties>
</file>