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7" r:id="rId5"/>
    <p:sldId id="268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1D79A-5B46-4215-AAAE-9EB59FF19DAE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EBD3-9B98-4221-89D6-8CA656CDF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14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DEBD3-9B98-4221-89D6-8CA656CDF5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0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858180" cy="1470025"/>
          </a:xfrm>
        </p:spPr>
        <p:txBody>
          <a:bodyPr>
            <a:noAutofit/>
          </a:bodyPr>
          <a:lstStyle/>
          <a:p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задачи </a:t>
            </a:r>
            <a:b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экспериментальной деятельности техникума на учебный год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572008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Максимова И.Н.,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старший методист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maksi\Downloads\Logo_Final-02.png">
            <a:extLst>
              <a:ext uri="{FF2B5EF4-FFF2-40B4-BE49-F238E27FC236}">
                <a16:creationId xmlns:a16="http://schemas.microsoft.com/office/drawing/2014/main" id="{4143BE34-5079-4967-B468-7071C7D6D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642909" y="260648"/>
            <a:ext cx="1270091" cy="126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6568" y="332656"/>
            <a:ext cx="6342584" cy="71435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Федеральная экспериментальная площадка ФИРО РАНХиГС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7975" y="400681"/>
            <a:ext cx="20842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2021 г. по 2023 г.  </a:t>
            </a:r>
          </a:p>
        </p:txBody>
      </p:sp>
      <p:sp>
        <p:nvSpPr>
          <p:cNvPr id="8194" name="AutoShape 2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1A4328-0936-489E-8ECA-E51F012B8CCE}"/>
              </a:ext>
            </a:extLst>
          </p:cNvPr>
          <p:cNvSpPr txBox="1"/>
          <p:nvPr/>
        </p:nvSpPr>
        <p:spPr>
          <a:xfrm>
            <a:off x="374848" y="1191475"/>
            <a:ext cx="8384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экспериментальной деятельности - «Формирование общеобразовательных основ профессиональных компетенций студентов СПО в условиях смешанного обучения с использованием дидактических возможностей цифровой платформы МЭО» 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24C32-A561-4D54-8468-3CFBDE56C458}"/>
              </a:ext>
            </a:extLst>
          </p:cNvPr>
          <p:cNvSpPr txBox="1"/>
          <p:nvPr/>
        </p:nvSpPr>
        <p:spPr>
          <a:xfrm>
            <a:off x="584941" y="3537007"/>
            <a:ext cx="20043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2023 г. по 2025 г.  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A6C039CE-0543-42BE-8033-C5D9BE764021}"/>
              </a:ext>
            </a:extLst>
          </p:cNvPr>
          <p:cNvSpPr txBox="1">
            <a:spLocks/>
          </p:cNvSpPr>
          <p:nvPr/>
        </p:nvSpPr>
        <p:spPr>
          <a:xfrm>
            <a:off x="2426568" y="3313432"/>
            <a:ext cx="6342584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Научно-методическая площадка ФИРО РАНХиГС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054562-7916-4F4D-8D32-ABDCB25A922B}"/>
              </a:ext>
            </a:extLst>
          </p:cNvPr>
          <p:cNvSpPr txBox="1"/>
          <p:nvPr/>
        </p:nvSpPr>
        <p:spPr>
          <a:xfrm>
            <a:off x="551412" y="4622729"/>
            <a:ext cx="8592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экспериментальной деятельности - «Формирование общеобразовательных основ профессиональных компетенций студентов СПО в условиях смешанного обучения»</a:t>
            </a:r>
          </a:p>
          <a:p>
            <a:endParaRPr lang="ru-RU" sz="16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412" y="332656"/>
            <a:ext cx="8217740" cy="71435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научно-методической площадки</a:t>
            </a:r>
          </a:p>
        </p:txBody>
      </p:sp>
      <p:sp>
        <p:nvSpPr>
          <p:cNvPr id="8194" name="AutoShape 2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A75487-0A32-4DEF-B1FE-99E566860584}"/>
              </a:ext>
            </a:extLst>
          </p:cNvPr>
          <p:cNvSpPr txBox="1"/>
          <p:nvPr/>
        </p:nvSpPr>
        <p:spPr>
          <a:xfrm>
            <a:off x="611560" y="1379668"/>
            <a:ext cx="8064896" cy="45231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Проведение учебных занятий с профессиональной направленностью по общеобразовательным предметам (все профессии и специальности 1 курса);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Совмещение проф. направленности и смешанного формата в учебных занятиях;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Издание сборника, в котором будут размещены тех. карты и сценарии учебных занятий по профильной направленности;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Анкетирование преподавателей и студентов по эффективности использования проф. направленности, мотивации к обучению;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Анализ учебных результатов в экспериментальных группах;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Обобщение опыта в рамках Ярмарки пед. идей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Флажок со сплошной заливкой">
            <a:extLst>
              <a:ext uri="{FF2B5EF4-FFF2-40B4-BE49-F238E27FC236}">
                <a16:creationId xmlns:a16="http://schemas.microsoft.com/office/drawing/2014/main" id="{EEE1FC32-C359-461E-8E3C-3B96AF8E84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576" y="1383297"/>
            <a:ext cx="305228" cy="305228"/>
          </a:xfrm>
          <a:prstGeom prst="rect">
            <a:avLst/>
          </a:prstGeom>
        </p:spPr>
      </p:pic>
      <p:pic>
        <p:nvPicPr>
          <p:cNvPr id="20" name="Рисунок 19" descr="Флажок со сплошной заливкой">
            <a:extLst>
              <a:ext uri="{FF2B5EF4-FFF2-40B4-BE49-F238E27FC236}">
                <a16:creationId xmlns:a16="http://schemas.microsoft.com/office/drawing/2014/main" id="{4FB48EB2-F53A-49D6-B312-BC39E3B77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755" y="2276872"/>
            <a:ext cx="305228" cy="305228"/>
          </a:xfrm>
          <a:prstGeom prst="rect">
            <a:avLst/>
          </a:prstGeom>
        </p:spPr>
      </p:pic>
      <p:pic>
        <p:nvPicPr>
          <p:cNvPr id="21" name="Рисунок 20" descr="Флажок со сплошной заливкой">
            <a:extLst>
              <a:ext uri="{FF2B5EF4-FFF2-40B4-BE49-F238E27FC236}">
                <a16:creationId xmlns:a16="http://schemas.microsoft.com/office/drawing/2014/main" id="{E9D93415-2A5C-4C23-8F03-30094D285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576" y="3170447"/>
            <a:ext cx="305228" cy="305228"/>
          </a:xfrm>
          <a:prstGeom prst="rect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id="{F67F384F-D482-43E9-B513-31E88F0F5A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755" y="4048865"/>
            <a:ext cx="305228" cy="305228"/>
          </a:xfrm>
          <a:prstGeom prst="rect">
            <a:avLst/>
          </a:prstGeom>
        </p:spPr>
      </p:pic>
      <p:pic>
        <p:nvPicPr>
          <p:cNvPr id="23" name="Рисунок 22" descr="Флажок со сплошной заливкой">
            <a:extLst>
              <a:ext uri="{FF2B5EF4-FFF2-40B4-BE49-F238E27FC236}">
                <a16:creationId xmlns:a16="http://schemas.microsoft.com/office/drawing/2014/main" id="{B3B459D1-7848-40AE-8EFE-BD2A1B375B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755" y="4975847"/>
            <a:ext cx="305228" cy="305228"/>
          </a:xfrm>
          <a:prstGeom prst="rect">
            <a:avLst/>
          </a:prstGeom>
        </p:spPr>
      </p:pic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id="{B40E88E7-6F0E-466D-9094-43272F03C5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755" y="5545075"/>
            <a:ext cx="305228" cy="3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4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AutoShape 2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735FB0-1806-4C6F-822C-29792C6D1506}"/>
              </a:ext>
            </a:extLst>
          </p:cNvPr>
          <p:cNvSpPr txBox="1"/>
          <p:nvPr/>
        </p:nvSpPr>
        <p:spPr>
          <a:xfrm>
            <a:off x="435782" y="669012"/>
            <a:ext cx="208428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2022 г. по 2024 г.  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DFD59C2-14C7-4CCC-9EB6-6B28CE3C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9570" y="451643"/>
            <a:ext cx="6342584" cy="71435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Федеральная пилотная площадка </a:t>
            </a:r>
            <a:b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ФГБОУ ДПО ИРПО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5BF39E-17DA-40FF-91ED-51962CE884CE}"/>
              </a:ext>
            </a:extLst>
          </p:cNvPr>
          <p:cNvSpPr txBox="1"/>
          <p:nvPr/>
        </p:nvSpPr>
        <p:spPr>
          <a:xfrm>
            <a:off x="683568" y="1859339"/>
            <a:ext cx="38164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«Апробация и внедрение федерального пакета методических разработок для обновления практики подготовки   преподавания общеобразовательных дисциплин с учётом профессиональной направленности программ среднего профессионального образования, реализуемых на базе основного общего образования»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7" descr="C:\Users\maksi\Desktop\Безымянный.png">
            <a:extLst>
              <a:ext uri="{FF2B5EF4-FFF2-40B4-BE49-F238E27FC236}">
                <a16:creationId xmlns:a16="http://schemas.microsoft.com/office/drawing/2014/main" id="{AB085660-5207-4AE4-8F83-0D2798A8A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4499992" y="1412776"/>
            <a:ext cx="3816425" cy="5067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79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AutoShape 2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8" name="AutoShape 6" descr="C:\Users\maksi\Desktop\%D0%91%D0%B5%D0%B7%D1%8B%D0%BC%D1%8F%D0%BD%D0%BD%D1%8B%D0%B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DFD59C2-14C7-4CCC-9EB6-6B28CE3C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50953"/>
            <a:ext cx="7956578" cy="71435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Задачи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пилотной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 площадки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66116E-DF82-4F93-A1D7-75D12991C317}"/>
              </a:ext>
            </a:extLst>
          </p:cNvPr>
          <p:cNvSpPr txBox="1"/>
          <p:nvPr/>
        </p:nvSpPr>
        <p:spPr>
          <a:xfrm>
            <a:off x="251520" y="698002"/>
            <a:ext cx="8447175" cy="61022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Участие в конкурсе «Лучшая модель профессионально-ориентированного содержания дисциплин общеобразовательного блока с учетом профессиональной направленности ОП СПО»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Методическая разработка по теме профессионально-ориентированного содержания ООД, интегрированной с темой ОП дисциплины:</a:t>
            </a:r>
          </a:p>
          <a:p>
            <a:pPr lvl="0" algn="just">
              <a:lnSpc>
                <a:spcPct val="107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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технологическая карты занятия/сценарий занятия;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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теоретический блок;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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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текущего контроля;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доп. материалы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 2.3. Классификация и типовая структура микропроцессоров ООД Информатика + ОП.02 Архитектура аппаратных средств специальность  09.02.07 Информационные системы и программирование.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Самойлова Н.Г. и Степанова Э.П. </a:t>
            </a:r>
          </a:p>
          <a:p>
            <a:pPr lvl="0" algn="just">
              <a:lnSpc>
                <a:spcPct val="107000"/>
              </a:lnSpc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Экспертиза работ по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предметным областям: </a:t>
            </a:r>
          </a:p>
          <a:p>
            <a:pPr lvl="0" algn="just">
              <a:lnSpc>
                <a:spcPct val="107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Информатика ИКТ(Степанова Э.П.) и Математика(Никифорова Е.С.).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1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338</Words>
  <Application>Microsoft Office PowerPoint</Application>
  <PresentationFormat>Экран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Times New Roman</vt:lpstr>
      <vt:lpstr>Тема Office</vt:lpstr>
      <vt:lpstr>  Основные задачи  экспериментальной деятельности техникума на учебный год</vt:lpstr>
      <vt:lpstr>Федеральная экспериментальная площадка ФИРО РАНХиГС</vt:lpstr>
      <vt:lpstr>Задачи научно-методической площадки</vt:lpstr>
      <vt:lpstr>Федеральная пилотная площадка  ФГБОУ ДПО ИРПО </vt:lpstr>
      <vt:lpstr>Задачи федеральной пилотной площадки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задачи системы СПО Забайкальского края  в Год педагога и наставника</dc:title>
  <dc:creator>Максимова Ирина Николаевна</dc:creator>
  <cp:lastModifiedBy>Максимова Ирина Николаевна</cp:lastModifiedBy>
  <cp:revision>52</cp:revision>
  <dcterms:created xsi:type="dcterms:W3CDTF">2023-01-31T01:49:10Z</dcterms:created>
  <dcterms:modified xsi:type="dcterms:W3CDTF">2023-11-08T05:09:51Z</dcterms:modified>
</cp:coreProperties>
</file>