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7DF5D-84EE-3456-DA76-A5916B0E9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AB37B6-7722-9139-225E-642BBC333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5E76-F3AC-F531-2B4A-D22DC97E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4C277-85DE-1850-9583-A4486A86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8C510-BBCB-1667-8612-B892A25B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6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4081-6144-5D1F-806F-F485320A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E30816-106C-5971-DACE-93A939FE1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F6278-6404-324B-580D-31C514DA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81F48-B28E-446F-F643-EE4587C5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92733-1D6E-625A-C760-AD976997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9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22806E-8B27-6478-1791-DEE860601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013F8B-FE0D-D6A7-817C-F11464D9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8B76E-27CC-57AF-803B-184FF27E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8FA47-375E-28D0-5363-1CCC3A0A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186C2-CBCC-6CDC-D1EA-2384C328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1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97088-93A2-40B1-A6CB-98C51DBC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55168-1D80-E35E-3109-F48F4028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2C632-89A2-E466-DBB1-C298B202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7F304-87DB-5E84-820E-103A1732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B82B6-3969-0AE0-4095-E74113C6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6EA4B-236A-14A9-E0A2-6E375C6B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0D3B7C-7191-E020-4A62-5B3DA1F2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240501-01D7-3A23-D74C-FB81BDD1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A4656-3FDB-5EC7-0B75-89A6CB07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D08DD-17B0-ECDC-A355-ACB7A732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1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21A5-EDA6-5DF7-F44C-66AF2164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ABA37-10A2-5323-3317-93EEE16D5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A121ED-1827-2980-D31F-D4D2A7B3C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07E07E-19C7-C608-564F-B71618CE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06CA4A-01AC-A5DC-2E0C-13BFDC6F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4AE7F1-8B5D-4B2F-5DF4-18F0AD34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A441F-F855-83B2-2AC6-1D281709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D3812F-6EE0-72E9-35C3-C237D549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876214-75B1-1EBB-A023-A6446BA55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104C7-BF2C-C158-0EEC-02F0598CE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7FE90D-B9AA-5877-F2C6-2884A46DD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C8AA6E-FF3F-22E3-0374-8C88DDF7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B2E581-B7D5-AEE8-F8FD-1B6AB3BC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48DC6E-2A71-17B1-3A18-6614032E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2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54DB-854C-3EBE-7FFA-922BF5E0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0927CA-49E6-2291-B199-2FCFA771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C65660-5CA4-7E32-B912-98279839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58E3A1-FD7E-74C6-AC9F-B845FDEC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3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2AF4E7-05BA-37BC-88B2-99C208B4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B987A8-D007-D5C0-E352-54DFC80B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9F675A-1FFA-9771-4944-8599F02C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4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09381-368E-1502-2D20-79422FBD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29C73-B488-4968-AA69-E7AB8FBF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A92E8E-7F7B-72CC-0B62-3376C8DDD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B65B3-543C-6F7F-674A-7DC26A70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317DD0-16A3-0300-2DD1-5699C783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103316-C225-36CF-9EF4-C7DFB391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D486C-75CC-74DF-8CB9-72F08F1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01AAB2-B71F-7951-7B21-F7164A72B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230AAB-4B88-A9A3-D1ED-194C9D9F6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AEE590-CED3-D798-39A4-2035D79B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F8EC1-F7C1-C35A-6639-D18543C4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FE0C3A-41A3-2B72-19E9-05275611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3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CFF15-FACF-26C7-1968-87067128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362D1-F9C2-3A10-2236-41150A46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B30FC-268B-A5AD-6837-01130F4B3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7BBF-DCD6-41BB-B053-E39EDC11D4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6AAB2-B536-A7D4-73C5-6EC3CC211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3D091-948F-5C49-F025-25F0D598D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BC02-F7B8-440B-96E2-0FB97453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5E8B6E-0C67-008A-CC3B-24ECC9FA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FFEE0-7E52-D505-7E29-A3789E077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5" y="5188375"/>
            <a:ext cx="824820" cy="15401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1E599-CD07-3975-B4F0-C8F7D94F3989}"/>
              </a:ext>
            </a:extLst>
          </p:cNvPr>
          <p:cNvSpPr txBox="1"/>
          <p:nvPr/>
        </p:nvSpPr>
        <p:spPr>
          <a:xfrm>
            <a:off x="365002" y="518794"/>
            <a:ext cx="61749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Поступление новой литературы издательства «Лань»</a:t>
            </a:r>
          </a:p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в фонд библиотеки техникума</a:t>
            </a: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учебники соответствуют стандартам  нового поколения, а так же имеют гриф и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280176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233415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Основы природопользования и энергоресурсосбережения : учебное пособие для СПО / В. В. Денисов, И. А. Денисова, Т. И.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Дрововозова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, А. П. Москаленко ; под редакцией В. В. Денисова. — 3-е изд., стер. — Санкт-Петербург : Лань, 2023. — 400 с.—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322244" y="1388167"/>
            <a:ext cx="72965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учебном пособии анализируются основные понятия и законы экологии, включая </a:t>
            </a:r>
            <a:r>
              <a:rPr lang="ru-RU" b="1" dirty="0" err="1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социоприродные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, закономерности и принципы природопользования. Большое значение уделено месту человека в биосфере, обеспечению экологической безопасности при освоении различных природных ресурсов. Особое внимание уделено природно-ресурсному потенциалу России и его сохранению, перспективам использования вторичных ресурсов, в частности отходов, а также возобновляемых источников энергии в аспекте энерго- и ресурсосбережения и экологически ориентированной модернизации отечественной экономики. Показана роль научно-технического прогресса в реализации принципов рационального природопользования в условиях экологических ограничений.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4ED2C1-83ED-ABC9-9F18-EA491F2D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96" y="1041311"/>
            <a:ext cx="3511741" cy="55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233415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Колибаба, О. Б. Проектирование и эксплуатация систем газораспределения и газопотребления : учебное пособие для СПО / О. Б. Колибаба, В. Ф. Никишов, М. Ю.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Ометова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. — 4-е изд., стер. — Санкт-Петербург : Лань, 2023. — 204 с. 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399362" y="2027145"/>
            <a:ext cx="72965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Учебное пособие содержит сведения по проектированию и эксплуатации газовых сетей городов, населенных пунктов, зданий различного назначения и промышленных предприятий. Приведены данные по конструктивному оформлению системы газоснабжения, выбору оборудования ГРП и ГРУ. Даны методики и примеры гидравлических расчетов кольцевых и тупиковых газопроводов различных категорий давления.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F81D6F-9254-6E4D-4968-AFF0500D8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039" y="1366613"/>
            <a:ext cx="3307134" cy="52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8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233415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Пушина, Н. В. Основы предпринимательства и финансовой грамотности. Практикум : учебное пособие для СПО / Н. В. Пушина, Г. А. Бандура. — Санкт-Петербург : Лань, 2023. — 288 с.—Текст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399362" y="2027145"/>
            <a:ext cx="72965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Практикум по новым учебным дисциплинам «Основы предпринимательства» и «Основы финансовой грамотности» содержит необходимый минимум теоретической информации и обширный материал для выполнения практической работы. Также в нем содержатся контрольные средства для оценки текущей успеваемости и итоговой проверки конечного образовательного результата. Все задания направлены на активизацию учебно-познавательной деятельности и формирование коммуникативных и регулятивных способностей обучающихся.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9E2C43-20CD-6E45-B1EA-A1773B69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238" y="1265964"/>
            <a:ext cx="3355899" cy="53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4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641733" y="233415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Бурнашева, Э. П. Основы бережливого производства : учебное пособие для СПО/ Э. П. Бурнашева. — 3-е изд., стер. — Санкт-Петербург : Лань, 2024. — 76 с.—Текст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641733" y="1305341"/>
            <a:ext cx="72965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последнее время достаточно много внимания в процессе модернизации предприятий уделяется внедрению системы «бережливого производства». Суть этой системы будущие инженеры и управленцы должны понять уже на студенческой скамье. Поэтому приоритетной целью пособия является ознакомление учащихся с ключевыми идеями бережливого производства и возможностями их применения в процессе профессиональной деятельности. В пособии излагается история возникновения системы «бережливого производства», разъясняется специфика ее философии. А затем — тема за темой, — раскрываются конкретные принципы системы «бережливого производства», внутренний механизм ее эффективности и обозначаются те трудности, которые могут встретиться будущим специалистам в процессе внедрения этой системы на реальном производстве.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6FFA33-CE1E-271A-3451-4A99D9E7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156" y="1156745"/>
            <a:ext cx="3417351" cy="54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1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96607" y="233415"/>
            <a:ext cx="10543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Кирнев, А. Д. Организационно-технологическое проектирование при производстве работ на объектах строительства, реконструкции и ремонта в курсовом и дипломном проектировании : учебное пособие для СПО / А. Д. Кирнев. — 2-е изд.,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испр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. и доп. — Санкт-Петербург : Лань, 2023. — 552 с.—Текст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442023" y="1536696"/>
            <a:ext cx="74048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учебном пособии излагается методика выполнения курсовой работы (проекта) или выпускной квалификационной работы (дипломного проекта) в составе организационно-технологического раздела (части) по осуществлению организации и выполнения строительно-монтажных, ремонтных работ, а также работ по реконструкции в соответствии с требованиями нормативно-технической документации, рабочими чертежами и проектом производства работ, которая определяет состав, содержание и их последовательность. Освещены вопросы проектирования механизации работ, календарного и сетевого планирования. Методические требования проиллюстрированы практическими примерами и приводятся необходимые нормативно-справочные материалы.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859009-470D-2AEE-8923-5EBD2CF0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930" y="1267188"/>
            <a:ext cx="3369670" cy="53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6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96607" y="233415"/>
            <a:ext cx="10543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Кирнев, А. Д. Организация и технология процессов при строительстве и реконструкции строительных объектов в составе проекта производства работ : учебное пособие для СПО / А. Д. Кирнев. — Санкт-Петербург : Лань, 2023. — 516 с. 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608589" y="1679915"/>
            <a:ext cx="74048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учебном пособии в соответствии с ФГОС СПО излагаются вопросы по правилам подсчета объема строительных работ, методике составления проектов производства работ (ППР), производству работ подъемными сооружениями (ППР ПС) и технологических карт (ТК) на </a:t>
            </a:r>
            <a:r>
              <a:rPr lang="ru-RU" b="1" dirty="0" err="1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строительномонтажные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 и трудовые процессы при возведении (реконструкции, ремонте) зданий, сооружений и технологии их выполнения. Приводятся наглядные примеры составления проектов производства работ, производства работ подъемными сооружениями (кранами) и технологических карт для строительного производства.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0B24BF-E01E-125B-02CC-3795E4E44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642" y="1433744"/>
            <a:ext cx="3057769" cy="48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608589" y="323678"/>
            <a:ext cx="10543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Ищенко, И. И. Каменные работы : учебник для СПО / И. И. Ищенко. — 10-е изд., стер. — Санкт-Петербург : Лань, 2023. — 240 с. 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608589" y="1757033"/>
            <a:ext cx="74048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учебнике изложены сведения о частях зданий, гидроизоляции каменных конструкций. Приведены основные принципы и методы каменных, кирпичных, бутовых и бутобетонных кладок, кладок из керамических и искусственных камней. Рассматриваются геодезические работы на стройках, монтажные работы при возведении каменных зданий, производство каменных и монтажных работ зимой, ремонт и восстановление каменных конструкций, организация производства и труда на стройках.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27E10-1559-F521-791B-15F4ACBB4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285" y="1388167"/>
            <a:ext cx="3176125" cy="50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5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608589" y="323678"/>
            <a:ext cx="10543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Ковязин, В. Ф. Инженерное обустройство территорий : учебное пособие для СПО / В. Ф. Ковязин. — 2-е изд., стер. — Санкт-Петербург : Лань, 2022. — 480 с.—Текст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608589" y="1291693"/>
            <a:ext cx="74048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Рассмотрены теоретические основы инженерного обустройства незастроенных и застроенных территорий. В первой части «Инженерное обустройство незастроенных территорий» рассматриваются особенности гидрологии территории, различные способы осушения и орошения земель, противоэрозионные и лесомелиоративные мероприятия, нормативы химической мелиорации и технология рекультивации городских и пригородных территорий. Во второй части «Инженерное обустройство застроенных территорий» приводятся нормативы и технология строительства и эксплуатации дорог, улиц, площадей и тротуаров; подземных и наземных инженерных коммуникаций, планирование ландшафтно-рекреационных зон и мероприятия по благоустройству и озеленению территорий населенных пунктов.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9AE888-A044-3CD6-DA57-013D4F7D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00" y="1291693"/>
            <a:ext cx="3333865" cy="52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5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608589" y="323678"/>
            <a:ext cx="10543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Серга, Г. В. Инженерная графика для машиностроительных специальностей : учебник для СПО / Г. В. Серга, И. И.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Табачук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, Н. Н. Кузнецова ; под редакцией Г. В. Серга. — 4-е изд., стер. — Санкт-Петербург : Лань, 2023. — 276 с.—Текст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436496" y="2525582"/>
            <a:ext cx="7404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учебнике приводятся необходимые сведения по оформлению и технике выполнения чертежей, даются основы машиностроительного черчения, рассматриваются часто встречающиеся в черчении геометрические построения.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7BCF4-01F3-12E9-D389-15EEE8BB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330" y="1222118"/>
            <a:ext cx="3341245" cy="53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608589" y="323678"/>
            <a:ext cx="10543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Серга, Г. В. Инженерная графика для строительных специальностей : учебник / Г. В. Серга, И. И.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Табачук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, Н. Н. Кузнецова ; под общей редакцией Г. В. Серги. — 2-е изд.,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испр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. — Санкт-Петербург : Лань, 2022. — 300 с.—Текст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436496" y="2525582"/>
            <a:ext cx="74048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учебнике приводятся необходимые сведения по оформлению и технике выполнения чертежей, даются основы строительного черчения, рассматриваются часто встречающиеся в черчении геометрические построения, ЕСКД и СПДС, чертежи зданий и их конструкций.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14DE5-59C3-E3BD-680A-ACEEC9C9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91" y="1436489"/>
            <a:ext cx="3477084" cy="49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121441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Ситников, В. Л. Психология и педагогика командообразования : учебное пособие для СПО/ В. Л. Ситников, А. В. Комарова, Т. В.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Слотина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. — Санкт-Петербург : Лань, 2023. — 284 с.  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504768" y="1443841"/>
            <a:ext cx="63980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mbria" pitchFamily="18" charset="0"/>
                <a:cs typeface="Arial" pitchFamily="34" charset="0"/>
              </a:rPr>
              <a:t>	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Предлагаемое учебное пособие посвящено одной из самых популярных и практически ориентированных тем в социальной психологии последних лет — теме командообразования. Педагогическая ценность его заключается в гармоничном сочетании основ теории командообразования, исторических фактов и разнообразных практикумов в форме технологий проведения дискуссий, деловых игр, тестов и опросников и т. д. Отличительной особенностью данного пособия является убежденная позиция авторов о связи личностного развития и взаимодействия в команде, о развитии индивидуальности человека во взаимоотношениях с людьми в процессе командной работы.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Ситников В. Л., Комарова А. В., Слотина Т. В. - Психология и педагогика командообразования">
            <a:extLst>
              <a:ext uri="{FF2B5EF4-FFF2-40B4-BE49-F238E27FC236}">
                <a16:creationId xmlns:a16="http://schemas.microsoft.com/office/drawing/2014/main" id="{49E4E502-93ED-7EA5-21FE-121B484FC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80" y="894317"/>
            <a:ext cx="3466068" cy="55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1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436496" y="316231"/>
            <a:ext cx="10543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Цай, Т. Н. Строительные конструкции. Железобетонные конструкции : учебник / Т. Н. Цай. — 3-е изд., стер. — Санкт-Петербург : Лань, 2022. — 464 с.—Текст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612766" y="1908637"/>
            <a:ext cx="74048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учебнике освещаются основы теории расчета и конструирования железобетонных конструкций. Рассматриваются сборные, монолитные, сборно-монолитные и предварительно наряженные железобетонные конструкции промышленных и гражданских зданий и сооружений. Приведены примеры расчета и конструирования. Учебник предназначен для студентов средних специальных учебных заведений, обучающихся по строительным специальностям.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1BED4-B054-926E-30FE-659F174D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672" y="1247008"/>
            <a:ext cx="3322885" cy="51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05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447512" y="228096"/>
            <a:ext cx="10833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Цай, Т. Н. Строительные конструкции. Металлические, каменные, армокаменные конструкции. Конструкции из дерева и пластмасс. Основания и фундаменты : учебник / Т. Н. Цай, М. К. Бородич, А. П. Мандриков. — 3-е изд., стер. — Санкт-Петербург : Лань, 2022. — 656 с.—Текст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612766" y="1908637"/>
            <a:ext cx="74048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учебнике рассмотрены основные вопросы проектирования и расчета строительных конструкций: металлических, каменных, деревянных и из синтетических материалов. Изложены основные положения проектирования и расчета оснований и фундаментов. Учебник предназначен для студентов средних специальных учебных заведений, обучающихся по строительным специальностям.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662071-19B8-CDAF-47A4-AFC757E1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87" y="1276800"/>
            <a:ext cx="3256747" cy="50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9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121441"/>
            <a:ext cx="1029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Якуничева, О. Н. Психология общения : учебник для СПО / О. Н. Якуничева, А. П. Прокофьева. — 4-е изд., стер. — Санкт-Петербург : Лань, 2023. — 224 с. 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856159" y="1017940"/>
            <a:ext cx="63980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mbria" pitchFamily="18" charset="0"/>
                <a:cs typeface="Arial" pitchFamily="34" charset="0"/>
              </a:rPr>
              <a:t>	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анный учебник дает возможность сформировать знания в учебной дисциплине «Психология общения», в частности в разделах общая, социальная и конфликтология. Учебник создан в соответствии с Федеральным государственным образовательным стандартом среднего профессионального образования. Материалы данного издания могут быть полезны студентам для подготовки к теоретическим и практическим занятиям.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 Учебник предназначен для студентов среднего профессионального образования, изучающих учебную дисциплину «Психология общения».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CE7F3-EFB0-DBD7-02C6-6C1F74D63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21" y="896755"/>
            <a:ext cx="3499407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121441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Галкина, А. А. Английский язык для строительных специальностей. Technologies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of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finishing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works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 : учебное пособие для СПО/ А. А. Галкина. — 4-е изд., стер. — Санкт-Петербург : Лань, 2023. — 124 с.—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536441" y="1318455"/>
            <a:ext cx="68194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mbria" pitchFamily="18" charset="0"/>
                <a:cs typeface="Arial" pitchFamily="34" charset="0"/>
              </a:rPr>
              <a:t>	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Цель пособия — развитие у обучаемых умений и навыков читать литературу по специальности, извлекать из нее необходимую информацию, делать сообщения с использованием специальной терминологии. Пособие состоит из 10 частей. Каждая часть включает в себя несколько разделов, в каждом из которых приведены текст и блоки упражнений на формирование лексических и грамматических навыков, навыков чтения, говорения и письма. Пособие также содержит краткий грамматический раздел по грамматическим темам пособия с упражнениями, а также дополнительные задания, основанные на методах и приемах корпусной лингвистики. Кроме того, в самом начале представлены так называемые разминочные упражнения.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EDF10-B23D-35E7-794F-85A6045B1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322" y="1017940"/>
            <a:ext cx="3443519" cy="54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121441"/>
            <a:ext cx="1029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Вазим, А. А. Основы экономики : учебник для СПО / А. А. Вазим. — 3-е изд., стер. — Санкт-Петербург : Лань, 2023. — 224 с.—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323163" y="1009983"/>
            <a:ext cx="70177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учебнике системно излагается курс экономики для студентов средних профессиональных учебных заведений. Он знакомит с основными закономерностями экономической теории, включающей вопросы микро- и макроэкономики. Наглядно и доступно разъясняются формализованные экономические модели. Изложение теоретических проблем сопровождается практическими примерами. В конце каждой главы даны контрольные вопросы для оценки знаний и самоконтроля. Учебник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 Предназначен для студентов неэкономических специальностей и направлений, а также для тех, кто интересуется вопросами современной экономики.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329AD-FFC4-3F50-2582-14BC71052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331" y="927090"/>
            <a:ext cx="3426245" cy="54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121441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Рыжков, И. Б. Основы инженерных изысканий в строительстве : учебное пособие для </a:t>
            </a:r>
            <a:r>
              <a:rPr lang="ru-RU" b="1" i="1" dirty="0" err="1">
                <a:solidFill>
                  <a:schemeClr val="bg1"/>
                </a:solidFill>
                <a:latin typeface="Cambria" pitchFamily="18" charset="0"/>
              </a:rPr>
              <a:t>спо</a:t>
            </a:r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 / И. Б. Рыжков, А. И. Травкин. — 2-е изд., стер. — Санкт-Петербург : Лань, 2021. — 152 с.—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492374" y="1494725"/>
            <a:ext cx="70177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учебном пособии приведены общие правила организации и проведения инженерных изысканий для строительства (в первую очередь объектов природообустройства). Подробно рассматриваются особенности основных видов изысканий: инженерно-геодезических, инженерно-геологических, геотехнических, инженерно-гидрометеорологических, инженерно-экологических, а также изысканий грунтовых строительных материалов и подземных источников водоснабжения. Учебное пособие предназначено для студентов средних профессиональных учебных заведений, обучающихся по специальности «Строительство и эксплуатация зданий и сооружений».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C19B1F-10D0-F7F0-6CB4-0E0CF5538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491" y="988847"/>
            <a:ext cx="3433017" cy="54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121441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Хамидулин, В. С. Основы проектной деятельности : учебное пособие для СПО / В. С. Хамидулин. — 2-е изд., стер. — Санкт-Петербург : Лань, 2024. — 144 с.—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643970" y="1044771"/>
            <a:ext cx="72965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Особенность его состоит в том, что здесь представлена методика аудиторной работы со студентами. Каждое занятие выстроено по определенному циклу: есть мини-лекции, которые сменяются практическими заданиями, представлением результатов и рефлексией. После освоения курса обучающиеся смогут при поддержке наставника самостоятельно вести проектную деятельность. Пособие также может использоваться в наставнической работе с проектными студенческими командами, реализующими учебные и прикладные проекты предпринимательской и социальной направленности.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A18214-7777-4038-90B3-97E811E95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643" y="1108705"/>
            <a:ext cx="3245730" cy="51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4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233415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Толстова, Ю. И. Централизованное теплоснабжение : учебное пособие для СПО / Ю. И. Толстова. — 3-е изд., стер. — Санкт-Петербург : Лань, 2023. — 88 с.—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608912" y="1388141"/>
            <a:ext cx="72965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В учебном пособии излагаются методика определения теплопотребления жилого района по укрупненным показателям, вопросы расчета теплового и гидравлического режимов закрытой двухтрубной водяной системы теплоснабжения с индивидуальными тепловыми пунктами. Даются указания по расчету основных элементов трубопроводов и строительных конструкций тепловых сетей, оборудования тепловых сетей и абонентских вводов, тепловой изоляции; рассмотрены методы регулирования тепловой нагрузки в осенне-весенний период; приведена методика расчёта экономической эффективности регулирования тепловой энергии в системах отопления.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D245B-C06B-D58A-A0AF-2343EC065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131" y="965916"/>
            <a:ext cx="3355899" cy="53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DB6-4F47-5D23-B987-78108BDB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"/>
            <a:ext cx="12192000" cy="685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358BC-4A31-2B48-9605-77FB654DF489}"/>
              </a:ext>
            </a:extLst>
          </p:cNvPr>
          <p:cNvSpPr txBox="1"/>
          <p:nvPr/>
        </p:nvSpPr>
        <p:spPr>
          <a:xfrm>
            <a:off x="322244" y="233415"/>
            <a:ext cx="10298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ambria" pitchFamily="18" charset="0"/>
              </a:rPr>
              <a:t>Основы природопользования. Лабораторный практикум : учебное пособие для СПО / П. В. Алборова, А. Х. Козырев, Л. М. Базаева, Д. К. Ханаева. — 2-е изд., стер. — Санкт-Петербург : Лань, 2023. — 142 с.— Текст : непосредственный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8C07B-C44A-C1F8-1715-83AB33D852BC}"/>
              </a:ext>
            </a:extLst>
          </p:cNvPr>
          <p:cNvSpPr txBox="1"/>
          <p:nvPr/>
        </p:nvSpPr>
        <p:spPr>
          <a:xfrm>
            <a:off x="586763" y="1751697"/>
            <a:ext cx="72965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	Учебное пособие по основам природопользования содержит теоретический материал, тестовые задания для лабораторно-практических занятий. Каждая тема снабжена конкретными заданиями и вопросами для самоконтроля.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 Учебное пособие предназначено для студентов, получающих среднее профессиональное образование.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B3BA45-D508-95CF-C956-DE4BE4AC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833" y="1156745"/>
            <a:ext cx="3325085" cy="5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59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2448</Words>
  <Application>Microsoft Office PowerPoint</Application>
  <PresentationFormat>Широкоэкранный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Леонова Надежда Сергеевна</dc:creator>
  <cp:lastModifiedBy>Леонова Надежда Сергеевна</cp:lastModifiedBy>
  <cp:revision>1</cp:revision>
  <dcterms:created xsi:type="dcterms:W3CDTF">2023-12-26T04:34:57Z</dcterms:created>
  <dcterms:modified xsi:type="dcterms:W3CDTF">2023-12-26T06:52:08Z</dcterms:modified>
</cp:coreProperties>
</file>