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62" r:id="rId5"/>
    <p:sldId id="257" r:id="rId6"/>
    <p:sldId id="259" r:id="rId7"/>
    <p:sldId id="261" r:id="rId8"/>
    <p:sldId id="260" r:id="rId9"/>
    <p:sldId id="263" r:id="rId10"/>
    <p:sldId id="267" r:id="rId11"/>
    <p:sldId id="268" r:id="rId12"/>
    <p:sldId id="269" r:id="rId13"/>
    <p:sldId id="271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35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49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83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472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999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925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801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43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588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1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47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611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979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8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495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527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694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23F8A-3C57-4841-AA88-6897C33C6825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C8C4-85AA-4B72-A46B-6AE014AA99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8975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24260" y="167425"/>
            <a:ext cx="7559898" cy="3037391"/>
          </a:xfr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ООО «Файбер75»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4261" y="3602038"/>
            <a:ext cx="7559898" cy="113738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Моя профессия – моё будущее!</a:t>
            </a:r>
          </a:p>
          <a:p>
            <a:pPr algn="ctr"/>
            <a:r>
              <a:rPr lang="ru-RU" dirty="0">
                <a:solidFill>
                  <a:srgbClr val="FFC000"/>
                </a:solidFill>
                <a:latin typeface="Arial Black" panose="020B0A04020102020204" pitchFamily="34" charset="0"/>
              </a:rPr>
              <a:t>Монтажник и инженер связи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324" y="278326"/>
            <a:ext cx="1725769" cy="177730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7846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инженер связи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1. Специализация.</a:t>
            </a:r>
          </a:p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2. Основные функции.</a:t>
            </a:r>
          </a:p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3. Что должен знать и уметь.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155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493" y="167423"/>
            <a:ext cx="4778062" cy="6568227"/>
          </a:xfrm>
        </p:spPr>
        <p:txBody>
          <a:bodyPr>
            <a:normAutofit/>
          </a:bodyPr>
          <a:lstStyle/>
          <a:p>
            <a:pPr algn="ctr"/>
            <a:r>
              <a:rPr lang="ru-RU" sz="24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Специализация.</a:t>
            </a:r>
            <a:br>
              <a:rPr lang="ru-RU" sz="24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b="1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 связи — специалист в области организации строительства сетей связи промышленного и гражданского назначения. Занимающийся техническим сопровождением и контролем строительных процессов, обеспечением соответствия строительства согласно проектной документации, строительным нормам и стандартам, а также контроль за эффективностью и качеством выполнения работ.</a:t>
            </a:r>
          </a:p>
        </p:txBody>
      </p:sp>
      <p:pic>
        <p:nvPicPr>
          <p:cNvPr id="2050" name="Picture 2" descr="https://sun9-26.userapi.com/s/v1/if2/-pqC9tzbj2ABhiOAHz0DIvjbv7nU-3Qhu2D_5n7yXQplIK19HMPJSdySFD7OIqIConVAoaAZWzCK7nX-fXzhgSPm.jpg?size=1200x800&amp;quality=95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6" y="167423"/>
            <a:ext cx="5339320" cy="656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27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797" y="231821"/>
            <a:ext cx="9643614" cy="6220494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функции.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и ведение проектной, исполнительной и учетной документации по строительству объектов связи.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контроль и согласование с заказчиком проектной, исполнительной и рабочей документации по строительству объектов связи.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разбираться в основах коммуникационных технологий, Строительстве линейно-кабельных сооружений.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уметь производить подключение и настройку оборудования, связанного с монтажом линии связи/сети.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Подготовка технических схем, Выполнение работы по обследованию и измерениям параметров линии связи/сети, анализ технической возможности.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Координация деятельности и взаимодействие с заказчиками, партнёрами.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908906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xn--80axh3d.xn--p1ai/images/Kartinka_-_Inzhener_svyazi_telekommunikatsii_77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7" y="175990"/>
            <a:ext cx="4867727" cy="32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bt-group.su/wp-content/uploads/2022/06/razdel_km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37" y="3412901"/>
            <a:ext cx="4867727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noyabrsk-dobycha.gazprom.ru/d/aboutcompanypost/b4/180/inzhener-svyaz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9" y="175990"/>
            <a:ext cx="5177308" cy="323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kazan.ipk-ipp.ru/wp-content/uploads/sites/34/2021/04/blog-2-2048x14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129" y="3412901"/>
            <a:ext cx="5177308" cy="334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417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257577"/>
            <a:ext cx="9905998" cy="634928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должен знать и уметь.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Технологии строительства  сетей связи и принцип подключения.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строительства линейно-кабельных сооружениях.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выполнения работ по организации строительства, подключения и эксплуатации сетей и линий связи.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быть уверенным пользователем ПК и другой оргтехники.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работать в программах MS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Office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Visio,Word,Excel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AutoCAD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Компас-3D.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Назначение и принцип действия применяемых измерительных приборов, параметры и характеристики кабеля, анализировать результаты измерений.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выполнения работ по организации Монтажа кроссов различных типов, механических соединителей и коннекторов различных типов.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и принципы работы с измерительными приборами, инструментами, оборудованием, уметь пользоваться приспособлениями для выполнения работ.</a:t>
            </a: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Требования, правила по охране труда и техники безопасности, работам на высоте, работе в замкнутых пространствах и электробезопасности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36230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7735" y="283336"/>
            <a:ext cx="10135672" cy="41212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Профессии считаются востребованными и хорошо оплачиваемыми. Это обусловлено тем, что люди нуждаются в постоянных услугах связи и Без специалистов связи трудно обойтись в современном мире.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популярнее и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технологичнее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производство, тем более квалифицированные специалисты ему нужны.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организации вы приобретёте - 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Незаменимый практический опыт, который открывает больше путей по направлению </a:t>
            </a:r>
            <a:r>
              <a:rPr lang="ru-RU" sz="1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работадателей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быть трудоустроенным, а это стабильность в завтрашнем дне и следовательно, ряд других возможностей: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перспективы дальнейшего обучения;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перспективы личностного развития и роста;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смена или повышение по должности;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оплаты труда.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41" y="4185633"/>
            <a:ext cx="8697539" cy="25242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395266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4455" y="257909"/>
            <a:ext cx="9259911" cy="63073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 нашей организации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300766"/>
            <a:ext cx="9905999" cy="4868214"/>
          </a:xfrm>
        </p:spPr>
        <p:txBody>
          <a:bodyPr>
            <a:normAutofit fontScale="92500" lnSpcReduction="10000"/>
          </a:bodyPr>
          <a:lstStyle/>
          <a:p>
            <a:r>
              <a:rPr lang="ru-RU" sz="2200" dirty="0">
                <a:solidFill>
                  <a:srgbClr val="FFC000"/>
                </a:solidFill>
                <a:latin typeface="Arial Black" panose="020B0A04020102020204" pitchFamily="34" charset="0"/>
              </a:rPr>
              <a:t>Наша организация укомплектована квалифицированными кадрами, имеет многолетний опыт успешной работы в сфере связи и ИТ.</a:t>
            </a:r>
          </a:p>
          <a:p>
            <a:r>
              <a:rPr lang="ru-RU" sz="2200" dirty="0">
                <a:solidFill>
                  <a:srgbClr val="FFC000"/>
                </a:solidFill>
                <a:latin typeface="Arial Black" panose="020B0A04020102020204" pitchFamily="34" charset="0"/>
              </a:rPr>
              <a:t>Начинала свой путь с подключения абонентских услуг провайдеров и перешла в направление по строительству сетей связи и сейчас мы являемся одними из основных подрядных организаций по ЗК в данном направлении.</a:t>
            </a:r>
          </a:p>
          <a:p>
            <a:r>
              <a:rPr lang="ru-RU" sz="2200" dirty="0">
                <a:solidFill>
                  <a:srgbClr val="FFC000"/>
                </a:solidFill>
                <a:latin typeface="Arial Black" panose="020B0A04020102020204" pitchFamily="34" charset="0"/>
              </a:rPr>
              <a:t>Основные наши качества, как для заказчиков, партнёров и так же наших сотрудников едины - это надёжность, стабильность и качественный подход в нашей деятельности.</a:t>
            </a:r>
          </a:p>
          <a:p>
            <a:r>
              <a:rPr lang="ru-RU" sz="2200" dirty="0">
                <a:solidFill>
                  <a:srgbClr val="FFC000"/>
                </a:solidFill>
                <a:latin typeface="Arial Black" panose="020B0A04020102020204" pitchFamily="34" charset="0"/>
              </a:rPr>
              <a:t>Мы так же стараемся работать над развитием, улучшением, совершенствованием нашей организации и двигаться в ногу со временем.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70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206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372" y="283335"/>
            <a:ext cx="10097035" cy="6104585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Введение.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наши дни каждый человек пользуется теми или иными услугами связи: интернетом, телевидением, телефонией, радио и т.д. В любом случае услуги связи заключается в передаче сигнала на расстояние, при совокупности опреде­лённых технических устройств и линий, образующих систему сети связи.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сеть связи можно представить уровнями, где: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внешний уровень, включающий абонентов (клиентов), которые являются пользователями услуг по средствам передачи сигнала в сети связи;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и сама сеть связи, включающая в себя линии, каналы, станции и узлы, обеспечивающие передачу, распределение и коммутацию сигнала между абонентами/клиентами.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данную сеть необходимо строить, модернизировать и обслуживать, а для этого необходимы квалифицированные специалиста.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968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static.tildacdn.com/tild3266-3736-4063-b766-306665383966/481caf43e900567e1e6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765" y="1171977"/>
            <a:ext cx="9813703" cy="5331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0765" y="439908"/>
            <a:ext cx="98137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«Человек — техник коммуникаций, дарящий людям общение»</a:t>
            </a:r>
          </a:p>
        </p:txBody>
      </p:sp>
    </p:spTree>
    <p:extLst>
      <p:ext uri="{BB962C8B-B14F-4D97-AF65-F5344CB8AC3E}">
        <p14:creationId xmlns:p14="http://schemas.microsoft.com/office/powerpoint/2010/main" val="5277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Arial Black" panose="020B0A04020102020204" pitchFamily="34" charset="0"/>
              </a:rPr>
              <a:t>Монтажник связи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1. Специализация.</a:t>
            </a:r>
          </a:p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2. Основные функции.</a:t>
            </a:r>
          </a:p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3. Что должен знать и уметь.</a:t>
            </a:r>
          </a:p>
        </p:txBody>
      </p:sp>
    </p:spTree>
    <p:extLst>
      <p:ext uri="{BB962C8B-B14F-4D97-AF65-F5344CB8AC3E}">
        <p14:creationId xmlns:p14="http://schemas.microsoft.com/office/powerpoint/2010/main" val="21357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3812" y="387495"/>
            <a:ext cx="4411529" cy="59746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Специализация.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Монтажник связи - это специалист, который выполняет строительство, монтаж и эксплуатацию сетей связи, занимается прокладкой и соединением связующих кабельных линий, установкой, настройкой и обслуживанием оборудования для передачи данных, включая телефонию, интернет, ТВ и другие услуги связи.</a:t>
            </a: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293812" y="4713667"/>
            <a:ext cx="9905999" cy="1229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6" name="Picture 4" descr="https://addedu.volpt.ru/wp-content/uploads/2020/02/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918" y="387495"/>
            <a:ext cx="5383369" cy="59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696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645" y="618517"/>
            <a:ext cx="9916732" cy="5808041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Основные функции.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Прокладка в грунте, канализации, под водой, подвес на опорах, мостах, стенах зданий и т.д. оптоволоконных и медных кабельных линий связи от станции/узла до оконечного устройства.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Строительство линейно-кабельных сооружений, подземных трубопроводов (кабельный колодец, кабельная шахта, тоннель – коллектор и т.д.), Воздушных линий с установкой опор, с совместно используемыми опорами и подвешиванию на опорах (от станции/узла до оконечного устройства).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Установка, подключение оборудования, связанных с монтажом линии связи/сети.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Выполнение работы по обследованию и измерениям параметров линии связи/сети, анализ технической возможности.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Проверка работоспособности линии, оборудования по завершению строительства, монтажа линии связи/сети.</a:t>
            </a:r>
            <a:br>
              <a:rPr lang="ru-RU" sz="1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756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309093"/>
            <a:ext cx="9793846" cy="62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41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87" y="399245"/>
            <a:ext cx="9903854" cy="611746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Что должен знать и уметь.</a:t>
            </a: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Технологии строительства  сетей связи и принцип подключения 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выполнения работ по строительству, подключению и эксплуатации сетей и линий связи.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прокладки, протяжки и крепления линий связи.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Назначение и принцип действия применяемых измерительных приборов, параметры и характеристики кабеля, анализировать результаты измерений.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Правило разделки, герметизации и монтажа различных типов кабеля.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Монтаж кроссов различных типов, механических соединителей и коннекторов различных типов.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Правила и принципы работы с измерительными приборами, инструментами, оборудованием, уметь пользоваться приспособлениями для выполнения работ.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Требования, правила по охране труда и техники безопасности, работам на высоте, работе в замкнутых пространствах и электробезопасности.</a:t>
            </a:r>
            <a:b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8934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422</TotalTime>
  <Words>1081</Words>
  <Application>Microsoft Office PowerPoint</Application>
  <PresentationFormat>Широкоэкранный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Times New Roman</vt:lpstr>
      <vt:lpstr>Tw Cen MT</vt:lpstr>
      <vt:lpstr>Контур</vt:lpstr>
      <vt:lpstr>ООО «Файбер75»</vt:lpstr>
      <vt:lpstr>о нашей организации</vt:lpstr>
      <vt:lpstr> Общее Введение.  В наши дни каждый человек пользуется теми или иными услугами связи: интернетом, телевидением, телефонией, радио и т.д. В любом случае услуги связи заключается в передаче сигнала на расстояние, при совокупности опреде­лённых технических устройств и линий, образующих систему сети связи.  сеть связи можно представить уровнями, где:   – внешний уровень, включающий абонентов (клиентов), которые являются пользователями услуг по средствам передачи сигнала в сети связи;  – и сама сеть связи, включающая в себя линии, каналы, станции и узлы, обеспечивающие передачу, распределение и коммутацию сигнала между абонентами/клиентами.  Следовательно, данную сеть необходимо строить, модернизировать и обслуживать, а для этого необходимы квалифицированные специалиста.   </vt:lpstr>
      <vt:lpstr>Презентация PowerPoint</vt:lpstr>
      <vt:lpstr>Монтажник связи</vt:lpstr>
      <vt:lpstr>Презентация PowerPoint</vt:lpstr>
      <vt:lpstr>2. Основные функции.  - Прокладка в грунте, канализации, под водой, подвес на опорах, мостах, стенах зданий и т.д. оптоволоконных и медных кабельных линий связи от станции/узла до оконечного устройства.  - Строительство линейно-кабельных сооружений, подземных трубопроводов (кабельный колодец, кабельная шахта, тоннель – коллектор и т.д.), Воздушных линий с установкой опор, с совместно используемыми опорами и подвешиванию на опорах (от станции/узла до оконечного устройства).  - Установка, подключение оборудования, связанных с монтажом линии связи/сети.  - Выполнение работы по обследованию и измерениям параметров линии связи/сети, анализ технической возможности.  - Проверка работоспособности линии, оборудования по завершению строительства, монтажа линии связи/сети. .  </vt:lpstr>
      <vt:lpstr>Презентация PowerPoint</vt:lpstr>
      <vt:lpstr>3. Что должен знать и уметь.  - Технологии строительства  сетей связи и принцип подключения .  - Правила выполнения работ по строительству, подключению и эксплуатации сетей и линий связи.  - Правила прокладки, протяжки и крепления линий связи.  - Назначение и принцип действия применяемых измерительных приборов, параметры и характеристики кабеля, анализировать результаты измерений.  - Правило разделки, герметизации и монтажа различных типов кабеля.  - Монтаж кроссов различных типов, механических соединителей и коннекторов различных типов.  - Правила и принципы работы с измерительными приборами, инструментами, оборудованием, уметь пользоваться приспособлениями для выполнения работ.  - Требования, правила по охране труда и техники безопасности, работам на высоте, работе в замкнутых пространствах и электробезопасности.  </vt:lpstr>
      <vt:lpstr>инженер связи</vt:lpstr>
      <vt:lpstr>1. Специализация.  Инженер связи — специалист в области организации строительства сетей связи промышленного и гражданского назначения. Занимающийся техническим сопровождением и контролем строительных процессов, обеспечением соответствия строительства согласно проектной документации, строительным нормам и стандартам, а также контроль за эффективностью и качеством выполнения работ.</vt:lpstr>
      <vt:lpstr>2. Основные функции.  - Подготовка и ведение проектной, исполнительной и учетной документации по строительству объектов связи.  - контроль и согласование с заказчиком проектной, исполнительной и рабочей документации по строительству объектов связи.  - разбираться в основах коммуникационных технологий, Строительстве линейно-кабельных сооружений.  - уметь производить подключение и настройку оборудования, связанного с монтажом линии связи/сети.  - Подготовка технических схем, Выполнение работы по обследованию и измерениям параметров линии связи/сети, анализ технической возможности.  - Координация деятельности и взаимодействие с заказчиками, партнёрами.  </vt:lpstr>
      <vt:lpstr>Презентация PowerPoint</vt:lpstr>
      <vt:lpstr>3. Что должен знать и уметь.  - Технологии строительства  сетей связи и принцип подключения.  - Правила строительства линейно-кабельных сооружениях.  - Правила выполнения работ по организации строительства, подключения и эксплуатации сетей и линий связи.  - быть уверенным пользователем ПК и другой оргтехники.  - работать в программах MS Office (Visio,Word,Excel); AutoCAD, Компас-3D.  - Назначение и принцип действия применяемых измерительных приборов, параметры и характеристики кабеля, анализировать результаты измерений.  - Правила выполнения работ по организации Монтажа кроссов различных типов, механических соединителей и коннекторов различных типов.  - Правила и принципы работы с измерительными приборами, инструментами, оборудованием, уметь пользоваться приспособлениями для выполнения работ.  - Требования, правила по охране труда и техники безопасности, работам на высоте, работе в замкнутых пространствах и электробезопасности.</vt:lpstr>
      <vt:lpstr>Перспективы развития.  Данные Профессии считаются востребованными и хорошо оплачиваемыми. Это обусловлено тем, что люди нуждаются в постоянных услугах связи и Без специалистов связи трудно обойтись в современном мире. Чем популярнее и технологичнее производство, тем более квалифицированные специалисты ему нужны.  В нашей организации вы приобретёте -  Незаменимый практический опыт, который открывает больше путей по направлению работадателей, быть трудоустроенным, а это стабильность в завтрашнем дне и следовательно, ряд других возможностей: - перспективы дальнейшего обучения; - перспективы личностного развития и роста; - смена или повышение по должности; - повышение оплаты труда.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Файбер75</dc:title>
  <dc:creator>4</dc:creator>
  <cp:lastModifiedBy>chumakov@chtotib.ru</cp:lastModifiedBy>
  <cp:revision>38</cp:revision>
  <dcterms:created xsi:type="dcterms:W3CDTF">2024-02-16T10:41:40Z</dcterms:created>
  <dcterms:modified xsi:type="dcterms:W3CDTF">2024-03-11T03:01:36Z</dcterms:modified>
</cp:coreProperties>
</file>