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41C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DF6FE-9AFA-4519-B655-5EAA6B6CF422}" type="datetimeFigureOut">
              <a:rPr lang="ru-RU" smtClean="0"/>
              <a:pPr/>
              <a:t>27.06.2019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6B49-26CE-4955-A37F-E4A014D919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sha\Desktop\proektirovanie-domov-e1531668132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16632"/>
            <a:ext cx="4248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Поступление новой литературы издательства 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«Архитектура - С»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фонд библиотеки техникума</a:t>
            </a:r>
          </a:p>
          <a:p>
            <a:pPr algn="ctr">
              <a:defRPr/>
            </a:pP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учебники соответствуют стандартам  нового поколения, а так же имеют гриф и компетенции.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Короев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Ю.И. и др. Сборник задач и заданий по начертательной геометрии. – М.: Архитектура-С, 2016. – 168с.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Сборник включает задачи и учебные задания по всем разделам курса. Выделены задачи для самостоятельной работы студентов. Различные варианты заданий учитывают индивидуальную подготовку студентов.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- 001.jpg"/>
          <p:cNvPicPr/>
          <p:nvPr/>
        </p:nvPicPr>
        <p:blipFill>
          <a:blip r:embed="rId3" cstate="print"/>
          <a:srcRect l="21005" b="19231"/>
          <a:stretch>
            <a:fillRect/>
          </a:stretch>
        </p:blipFill>
        <p:spPr bwMode="auto">
          <a:xfrm>
            <a:off x="323528" y="1052736"/>
            <a:ext cx="3860081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Составитель Кликушин Г.Ф. Декоративные шрифты: Для художественно-оформительских работ. – М.: Архитектура-С, 2018. – 288с.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книге собраны декоративные (орнаментированные, каллиграфические, титульные, брусковые, рубленные и др.) шрифты, которые могут быть использованы для художественно-оформительских работ в печати, в наглядной агитации и рекламе.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lesha\Desktop\0 001.jpg"/>
          <p:cNvPicPr/>
          <p:nvPr/>
        </p:nvPicPr>
        <p:blipFill>
          <a:blip r:embed="rId3" cstate="print"/>
          <a:srcRect l="24211" b="18065"/>
          <a:stretch>
            <a:fillRect/>
          </a:stretch>
        </p:blipFill>
        <p:spPr bwMode="auto">
          <a:xfrm>
            <a:off x="251520" y="1124744"/>
            <a:ext cx="398085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Нойферт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П., </a:t>
            </a:r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Нефф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Л. Проектирование и строительство. Дом, квартира, сад. – М.: Архитектура-С, 2016. – 264с.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Книга дает основополагающие знания о проектировании ванной, кухни, столовой, общей комнаты, спальни и подсобных помещений и станет верным советником при строительстве или перестройке.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g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383430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Под редакцией </a:t>
            </a:r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Лисициана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М.В., Пронина Е.С. Архитектурное проектирование жилых зданий. – М.: Архитектура-С, 2016. – 488с.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Излагаются основные факторы, определяющие тип и форму жилища, общие для всех типов жилых зданий, в том числе такие, как социально-экономические условия, окружающая среда, конструкции, экономика строительства, архитектурно-художественные и градостроительные основы проектирования жилища. Даются сведения по основам планировочной структуры квартир, ее элементов и оборудования, а также основам проектирования всех основных типов сельского и городского жилища, начиная с малоэтажных жилых домов и кончая комплексами и домами с обслуживанием.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lesha\Desktop\tr 001.jpg"/>
          <p:cNvPicPr/>
          <p:nvPr/>
        </p:nvPicPr>
        <p:blipFill>
          <a:blip r:embed="rId3" cstate="print"/>
          <a:srcRect l="17477" b="16317"/>
          <a:stretch>
            <a:fillRect/>
          </a:stretch>
        </p:blipFill>
        <p:spPr bwMode="auto">
          <a:xfrm>
            <a:off x="251520" y="980728"/>
            <a:ext cx="3964856" cy="55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Под редакцией Оболенского Н.В. Архитектурная физика. – М.: Архитектура-С, 2016. – 488с.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Рассматриваются теоретические основы формирования комфортной светоцветовой, тепловой и акустической среды в городах и зданиях. Излагаются методы нормирования, расчета и проектирования ограждающих конструкций, освещения, инсоляции, солнцезащиты, цветового решения, акустики, звукоизоляции зданий и борьбы с городскими и производственными шумами.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ty 001.jpg"/>
          <p:cNvPicPr/>
          <p:nvPr/>
        </p:nvPicPr>
        <p:blipFill>
          <a:blip r:embed="rId3" cstate="print"/>
          <a:srcRect l="19722" b="15967"/>
          <a:stretch>
            <a:fillRect/>
          </a:stretch>
        </p:blipFill>
        <p:spPr bwMode="auto">
          <a:xfrm>
            <a:off x="179512" y="1124744"/>
            <a:ext cx="4042197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Павлов Н.Л. Архитектура. Введение в профессию. – М.: Архитектура-С, 2018. – 472с.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учебника – представить профессию архитектора во всей возможной широте и глубине ее современного понимания. В текстовом и параллельно в табличном формате представлены природные и культурные основания архитектуры и градостроительства, закономерности возникновения, становления и развития архитектурного пространства, архитектурной формы, структуры человеческих поселений от их зарождения до современных мегаполисов.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lesha\Desktop\[ 001.jpg"/>
          <p:cNvPicPr/>
          <p:nvPr/>
        </p:nvPicPr>
        <p:blipFill>
          <a:blip r:embed="rId3" cstate="print"/>
          <a:srcRect l="19401" b="16550"/>
          <a:stretch>
            <a:fillRect/>
          </a:stretch>
        </p:blipFill>
        <p:spPr bwMode="auto">
          <a:xfrm>
            <a:off x="251520" y="980728"/>
            <a:ext cx="383569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Степанов А.В.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др. Объемно-пространственная композиция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. – М.: Архитектура-С, 2019.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256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Изложены общие понятия об основных категориях композиции объемно-пространственных форм в архитектуре. Освещены вопросы масштабности как композиционной категории, понятия ритма, симметрии и асимметрии, контраста и нюанса в архитектуре.  На основе анализа памятников и объектов исторической и современной архитектуры и теоретических обобщений доказывается объективный характер композиционных принципов и закономерностей.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j 001.jpg"/>
          <p:cNvPicPr/>
          <p:nvPr/>
        </p:nvPicPr>
        <p:blipFill>
          <a:blip r:embed="rId3" cstate="print"/>
          <a:srcRect l="20844" b="18182"/>
          <a:stretch>
            <a:fillRect/>
          </a:stretch>
        </p:blipFill>
        <p:spPr bwMode="auto">
          <a:xfrm>
            <a:off x="251520" y="1196752"/>
            <a:ext cx="3719239" cy="54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Шерешевский И.А. Конструирование промышленных зданий и сооружений. – М.: Архитектура-С, 2016.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168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Книга представляет собой альбом чертежей типовых унифицированных конструкций промышленных зданий общего назначения и сопутствующих им сооружений – коммуникаций и емкостей, предназначенных для перемещения и хранения различных материалов.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lesha\Desktop\jg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385930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Шерешевский И.А. Конструирование гражданских зданий. – М.: Архитектура-С, 2019.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176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Книга содержит материалы для учебного строительного проектирования гражданских зданий, основанные на сериях типовых конструктивных элементов и систем, применяемых в гражданском строительстве. Показаны экспериментальные конструкции, разработанные ведущими проектными институтами и отдельными иностранными фирмами.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yr 001.jpg"/>
          <p:cNvPicPr/>
          <p:nvPr/>
        </p:nvPicPr>
        <p:blipFill>
          <a:blip r:embed="rId3" cstate="print"/>
          <a:srcRect r="2637"/>
          <a:stretch>
            <a:fillRect/>
          </a:stretch>
        </p:blipFill>
        <p:spPr bwMode="auto">
          <a:xfrm>
            <a:off x="179512" y="1268760"/>
            <a:ext cx="390000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Соколова М.А., </a:t>
            </a:r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Силкина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М.А. Элементы благоустройства и навигация в городской среде. – М.: Архитектура-С, 2016.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176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Учебное пособие знакомит с разнообразием элементов благоустройства, раскрывает предысторию их возникновения и демонстрирует методику проектирования городского дизайна и навигации на различных этапах учебного процесса. В качестве прототипов возможных проектных решений в пособии приведены работы известных скульпторов 20-21 веков, а также примеры современных элементов благоустройства.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lesha\Desktop\yo 001.jpg"/>
          <p:cNvPicPr/>
          <p:nvPr/>
        </p:nvPicPr>
        <p:blipFill>
          <a:blip r:embed="rId3" cstate="print"/>
          <a:srcRect r="3599"/>
          <a:stretch>
            <a:fillRect/>
          </a:stretch>
        </p:blipFill>
        <p:spPr bwMode="auto">
          <a:xfrm>
            <a:off x="179512" y="1052736"/>
            <a:ext cx="3816424" cy="547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Герасимов Ю.Н., Годлевский Н.Н., Зубов М.В. История архитектуры. В 2-х томах. Т. 1. – М.: Архитектура-С, 2016. – 488 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1196752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хронологической последовательности освещается историческое развитие мировой архитектуры в странах Европы, Азии, Африки и Америки от эпохи первобытно-общинного строя и до начала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в. Анализируются творческие профессиональные методы зодчих различных эпох, связанные с теми или иными архитектурными стилями. В 1 том вошли главы по архитектуре Древнего мира, античности и средневековья.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1 001.jpg"/>
          <p:cNvPicPr/>
          <p:nvPr/>
        </p:nvPicPr>
        <p:blipFill>
          <a:blip r:embed="rId3" cstate="print"/>
          <a:srcRect l="19081" b="16550"/>
          <a:stretch>
            <a:fillRect/>
          </a:stretch>
        </p:blipFill>
        <p:spPr bwMode="auto">
          <a:xfrm>
            <a:off x="179512" y="1196752"/>
            <a:ext cx="362919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Ревякин П.П. Техника акварельной живописи. – М.: Архитектура-С, 2017.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248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Первая часть книги посвящена теоретическим основам акварельной живописи. В ней описываются закономерности, по которым возникает колорит видимого мира. Во второй части рассматриваются свойства применяемых в акварели материалов и технические приемы, при помощи которых передается живописное состояние предметов. Особые главы посвящены архитектурной графике.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' 001.jpg"/>
          <p:cNvPicPr/>
          <p:nvPr/>
        </p:nvPicPr>
        <p:blipFill>
          <a:blip r:embed="rId3" cstate="print"/>
          <a:srcRect l="2084" b="9557"/>
          <a:stretch>
            <a:fillRect/>
          </a:stretch>
        </p:blipFill>
        <p:spPr bwMode="auto">
          <a:xfrm>
            <a:off x="251520" y="1052736"/>
            <a:ext cx="370197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Шимко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В.Т. и др. Архитектурно-дизайнерское проектирование. Специфика средового творчества (предпосылки, методика, технологии). – М.: Архитектура-С, 2016.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240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Пособие на основе опыта учебного и реального проектирования раскрывает задачи и принципы формирования произведений дизайна архитектурной среды, нового направления проектной культуры, синтезирующего знания и умения архитектурных и дизайнерских видов проектного творчества. Содержит определения и описания категорий и технологий современного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средоформирования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анализирует отличия его компетенций от традиционных форм проектного дела.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lesha\Desktop\0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388843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Тихонов С.В. и др. Рисунок. – М.: Архитектура-С, 2016.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296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Приводится методика конструктивно-структурного рисунка, занимающего важное место в обучении и воспитании архитектора. Конструктивно-структурный рисунок рассматривается как основная часть реалистического рисунка. Материал изложен с расчетом на всестороннее осмысленное отношение к рисунку в процессе восприятия, изучения и изображения натуры, а также в момент творческого поиска архитектурного решения. Основное внимание уделено закономерностям построения и восприятия форм предметов, рисунку с натуры, а также архитектурному рисунку.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k 001.jpg"/>
          <p:cNvPicPr/>
          <p:nvPr/>
        </p:nvPicPr>
        <p:blipFill>
          <a:blip r:embed="rId3" cstate="print"/>
          <a:srcRect l="21325" b="16783"/>
          <a:stretch>
            <a:fillRect/>
          </a:stretch>
        </p:blipFill>
        <p:spPr bwMode="auto">
          <a:xfrm>
            <a:off x="179512" y="980728"/>
            <a:ext cx="377854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Согоян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Н.Ш. Иллюстрированный словарь архитектурных терминов и понятий. – М.: Архитектура-С, 2017.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400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Словарь представляет собой систематизированное научно-справочное издание, содержащее более 7 000 терминов и понятий по архитектуре, используемых в творческой и практической деятельности. Наряду с современными терминами, применяемыми во всеобщей истории архитектуры, большое значение в предлагаемой систематизации придается терминам почти забытым, употреблявшимся в истории русского народного зодчества.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lesha\Desktop\o9 001.jpg"/>
          <p:cNvPicPr/>
          <p:nvPr/>
        </p:nvPicPr>
        <p:blipFill>
          <a:blip r:embed="rId3" cstate="print"/>
          <a:srcRect l="3528" b="9907"/>
          <a:stretch>
            <a:fillRect/>
          </a:stretch>
        </p:blipFill>
        <p:spPr bwMode="auto">
          <a:xfrm>
            <a:off x="251520" y="980728"/>
            <a:ext cx="3945557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Шимко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В.Т. и др. Архитектурно-дизайнерское проектирование. Генерирование проектной идеи. – М.: Архитектура-С, 2016.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248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Учебное пособие формирует принципы и приемы преобразования задач и обстоятельств проектирования объектов и систем среды обитания в их прагматические и художественные характеристики, раскрывает на примерах реального и учебного проектирования типологию теоретических установок и навыков инициирования и проработки идей оптимального формирования современных вариантов архитектурной среды.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] 001.jpg"/>
          <p:cNvPicPr/>
          <p:nvPr/>
        </p:nvPicPr>
        <p:blipFill>
          <a:blip r:embed="rId3" cstate="print"/>
          <a:srcRect t="932" r="1550"/>
          <a:stretch>
            <a:fillRect/>
          </a:stretch>
        </p:blipFill>
        <p:spPr bwMode="auto">
          <a:xfrm>
            <a:off x="323529" y="980729"/>
            <a:ext cx="388843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lesha\Desktop\s12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75" y="-40481"/>
            <a:ext cx="925195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Под редакцией Архангельского А.Н. Русский язык и литература: Литература. 10 </a:t>
            </a:r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. Углубленный уровень: в 2ч. Ч. 1. – М.: Дрофа, 2019. – 398с.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Учащимся предлагается система разноуровневых заданий, направленных на формирование метапредметных умений (планировать деятельность, выделять различные признаки, классифицировать и др.) и личностных качеств учеников.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lesha\Desktop\vbn,.jpg"/>
          <p:cNvPicPr/>
          <p:nvPr/>
        </p:nvPicPr>
        <p:blipFill>
          <a:blip r:embed="rId3" cstate="print"/>
          <a:srcRect l="33832" b="26807"/>
          <a:stretch>
            <a:fillRect/>
          </a:stretch>
        </p:blipFill>
        <p:spPr bwMode="auto">
          <a:xfrm>
            <a:off x="251520" y="980728"/>
            <a:ext cx="3695105" cy="551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lesha\Desktop\s12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75" y="-40481"/>
            <a:ext cx="925195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lesha\Desktop\gb 001.jpg"/>
          <p:cNvPicPr/>
          <p:nvPr/>
        </p:nvPicPr>
        <p:blipFill>
          <a:blip r:embed="rId3" cstate="print"/>
          <a:srcRect l="32388" b="27040"/>
          <a:stretch>
            <a:fillRect/>
          </a:stretch>
        </p:blipFill>
        <p:spPr bwMode="auto">
          <a:xfrm>
            <a:off x="323528" y="1124744"/>
            <a:ext cx="3456384" cy="5429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504" y="0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 редакцией Архангельского А.Н. Русский язык и литература: Литература. 10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Углубленный уровень: в 2ч. Ч. 2. – М.: Дрофа, 2019. – 313с.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13407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Учащимся предлагается система разноуровневых заданий, направленных на формирование метапредметных умений (планировать деятельность, выделять различные признаки, классифицировать и др.) и личностных качеств учеников.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lesha\Desktop\ima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504" y="260648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Трудовой кодекс РФ. – М.: Проспект, 2019. – 272с.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908720"/>
            <a:ext cx="3419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Текст Кодекса сверен с официальным источником и приводится по состоянию на 10 марта 2019г. Издание учитывает все изменения, внесенные опубликованными в официальных источниках на дату подписания издания в печать федеральными законами.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lesha\Desktop\g 001.jpg"/>
          <p:cNvPicPr/>
          <p:nvPr/>
        </p:nvPicPr>
        <p:blipFill>
          <a:blip r:embed="rId3" cstate="print"/>
          <a:srcRect l="41368" b="32401"/>
          <a:stretch>
            <a:fillRect/>
          </a:stretch>
        </p:blipFill>
        <p:spPr bwMode="auto">
          <a:xfrm>
            <a:off x="0" y="1484784"/>
            <a:ext cx="313184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lesha\Desktop\ima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975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504" y="26064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Трудовой кодекс РФ. – М.: Проспект, 2019. – 272с.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908720"/>
            <a:ext cx="3419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Текст Кодекса сверен с официальным источником и приводится по состоянию на 25 апреля 2019г. Издание учитывает все изменения, внесенные опубликованными в официальных источниках на дату подписания издания в печать федеральными законами.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j 001.jpg"/>
          <p:cNvPicPr/>
          <p:nvPr/>
        </p:nvPicPr>
        <p:blipFill>
          <a:blip r:embed="rId3" cstate="print"/>
          <a:srcRect l="42010" b="32634"/>
          <a:stretch>
            <a:fillRect/>
          </a:stretch>
        </p:blipFill>
        <p:spPr bwMode="auto">
          <a:xfrm>
            <a:off x="0" y="1484784"/>
            <a:ext cx="305983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lesha\Desktop\ima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504" y="260648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Гражданский кодекс РФ. Части 1, 2, 3, 4. – М.: Проспект, 2019. – 704с.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908720"/>
            <a:ext cx="3419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Текст Кодекса сверен с официальным источником и приводится по состоянию на 1 марта 2019г. Издание учитывает все изменения, внесенные опубликованными в официальных источниках на дату подписания издания в печать федеральными законами.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lesha\Desktop\h 001.jpg"/>
          <p:cNvPicPr/>
          <p:nvPr/>
        </p:nvPicPr>
        <p:blipFill>
          <a:blip r:embed="rId3" cstate="print"/>
          <a:srcRect l="35436" b="30420"/>
          <a:stretch>
            <a:fillRect/>
          </a:stretch>
        </p:blipFill>
        <p:spPr bwMode="auto">
          <a:xfrm>
            <a:off x="0" y="1484784"/>
            <a:ext cx="327585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Герасимов Ю.Н., Годлевский Н.Н., Зубов М.В. История архитектуры. В 2-х томах. Т. 2. – М.: Архитектура-С, 2016. – 464 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1196752"/>
            <a:ext cx="457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хронологической последовательности освещается историческое развитие мировой архитектуры в странах Европы, Азии, Африки и Америки от эпохи первобытно-общинного строя и до начала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в. Анализируются творческие профессиональные методы зодчих различных эпох, связанные с теми или иными архитектурными стилями. Во 2 томе рассматриваются проблемы архитектуры средневековья стран Азии и Северной Африки, эпохи Возрождения, Нового времени.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lesha\Desktop\2 001.jpg"/>
          <p:cNvPicPr/>
          <p:nvPr/>
        </p:nvPicPr>
        <p:blipFill>
          <a:blip r:embed="rId3" cstate="print"/>
          <a:srcRect l="19722" b="15967"/>
          <a:stretch>
            <a:fillRect/>
          </a:stretch>
        </p:blipFill>
        <p:spPr bwMode="auto">
          <a:xfrm>
            <a:off x="251520" y="1340768"/>
            <a:ext cx="3600400" cy="511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lesha\Desktop\imag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504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Гражданский кодекс РФ. Части 1, 2, 3, 4 + Путеводитель по судебной практике высших судов. – М.: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Эксмо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2019. – 768с.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908720"/>
            <a:ext cx="3419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Издание содержит текст Гражданского кодекса РФ в редакции, действующей на 17 марта 2019г. Если есть изменения, вступающие в силу позднее, то вместе редакцией нормы, действующие на эту дату, приводятся нормы в новой редакции и указывается дата, с которой она вступает в силу.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ws 001.jpg"/>
          <p:cNvPicPr/>
          <p:nvPr/>
        </p:nvPicPr>
        <p:blipFill>
          <a:blip r:embed="rId3" cstate="print"/>
          <a:srcRect l="42169" b="32867"/>
          <a:stretch>
            <a:fillRect/>
          </a:stretch>
        </p:blipFill>
        <p:spPr bwMode="auto">
          <a:xfrm>
            <a:off x="1" y="1484784"/>
            <a:ext cx="3203848" cy="504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Киселева Т.Ю., </a:t>
            </a:r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Стасюк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Н.Г. Отмывка фасада. – М.: Архитектура-С, 2017. – 96 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1196752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Учебное пособие посвящено одному из средств архитектурной графики – отмывке тушью. Рассматривается процесс моделирования архитектурного объекта в среде, но и ставятся сопутствующие задачи: освоение архитектурного наследия, аналитический подход к архитектурному объекту, овладение графическими приемами стилизованного изображения элементов среды, овладение многовариантным изображением объекта в среде и др.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gf 001.jpg"/>
          <p:cNvPicPr/>
          <p:nvPr/>
        </p:nvPicPr>
        <p:blipFill>
          <a:blip r:embed="rId3" cstate="print"/>
          <a:srcRect l="2084" b="5594"/>
          <a:stretch>
            <a:fillRect/>
          </a:stretch>
        </p:blipFill>
        <p:spPr bwMode="auto">
          <a:xfrm>
            <a:off x="179512" y="1124744"/>
            <a:ext cx="396044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Владимиров В.В. И др. Инженерная подготовка и благоустройство городских территорий. – М.: Архитектура-С, 2016. – 240 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1196752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Рассмотрен комплекс вопросов, составляющих сущность инженерной подготовки и благоустройства городских территорий, включая основы охраны природной среды. Освещаются мероприятия по улучшению функциональных и эстетических свойств территории (озеленение, освещение, рельеф), а также гидрологических и инженерно-геологических условий.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lesha\Desktop\j 001.jpg"/>
          <p:cNvPicPr/>
          <p:nvPr/>
        </p:nvPicPr>
        <p:blipFill>
          <a:blip r:embed="rId3" cstate="print"/>
          <a:srcRect l="19562" b="15967"/>
          <a:stretch>
            <a:fillRect/>
          </a:stretch>
        </p:blipFill>
        <p:spPr bwMode="auto">
          <a:xfrm>
            <a:off x="251520" y="980728"/>
            <a:ext cx="390135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Горохов В.А. Зеленая природа города. Сады и парки Америки. В 4-х томах. – Т. </a:t>
            </a:r>
            <a:r>
              <a:rPr lang="en-US" b="1" dirty="0" smtClean="0">
                <a:effectLst/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. – М.: Архитектура-С, 2017. – 512с.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1196752"/>
            <a:ext cx="457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Учебное пособие посвящено садам и паркам той удивительной части света, которая объединяет два материка – Северную и южную Америку. В книге впервые в отечественной учебной литературе прослеживается история создания садов и парков – от первых огородов индейских поселений, священных рощ, культовых деревьев периода колонизации Америки до современных городских и национальных парков, призванных сохранять дикую природу, которые по своей площади порой превосходят европейские государства.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lesha\Desktop\m 001.jpg"/>
          <p:cNvPicPr/>
          <p:nvPr/>
        </p:nvPicPr>
        <p:blipFill>
          <a:blip r:embed="rId3" cstate="print"/>
          <a:srcRect l="18760" b="16900"/>
          <a:stretch>
            <a:fillRect/>
          </a:stretch>
        </p:blipFill>
        <p:spPr bwMode="auto">
          <a:xfrm>
            <a:off x="251520" y="1412776"/>
            <a:ext cx="378273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Горохов В.А. Зеленая природа города. Сады и парки Азии. В 5 томах. – Т.</a:t>
            </a:r>
            <a:r>
              <a:rPr lang="en-US" b="1" dirty="0" smtClean="0">
                <a:effectLst/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. – М.: Архитектура-С, 2018. – 592с.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1196752"/>
            <a:ext cx="457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Учебное пособие посвящено садам и паркам Азии. В томе представлены созданные до начала новой эры сады древнейших мировых цивилизаций, рассматриваются достижения садоводов, вошедшие в мировую историю паркостроения. Прослеживается история создания садов и парков во всех современных странах азиатского региона.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lesha\Desktop\7y 001.jpg"/>
          <p:cNvPicPr/>
          <p:nvPr/>
        </p:nvPicPr>
        <p:blipFill>
          <a:blip r:embed="rId3" cstate="print"/>
          <a:srcRect l="17317" b="17133"/>
          <a:stretch>
            <a:fillRect/>
          </a:stretch>
        </p:blipFill>
        <p:spPr bwMode="auto">
          <a:xfrm>
            <a:off x="251520" y="1196752"/>
            <a:ext cx="404003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Георгиевский О.В. Единые требования по выполнению строительных чертежей. Справочное пособие. – М.: Архитектура-С, 2018. – 144с.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Справочное пособие по строительному черчению. Пособие может быть использовано при выполнении заданий по архитектурно-строительному черчению, а также при выполнении курсовых и дипломных проектов студентами всех строительных специальностей средних и высших учебных заведений.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lesha\Desktop\u 001.jpg"/>
          <p:cNvPicPr/>
          <p:nvPr/>
        </p:nvPicPr>
        <p:blipFill>
          <a:blip r:embed="rId3" cstate="print"/>
          <a:srcRect l="33030" b="26573"/>
          <a:stretch>
            <a:fillRect/>
          </a:stretch>
        </p:blipFill>
        <p:spPr bwMode="auto">
          <a:xfrm>
            <a:off x="323528" y="1340768"/>
            <a:ext cx="3312368" cy="501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sha\Desktop\wp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effectLst/>
                <a:latin typeface="Times New Roman" pitchFamily="18" charset="0"/>
                <a:cs typeface="Times New Roman" pitchFamily="18" charset="0"/>
              </a:rPr>
              <a:t>Нойферт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 Э. Строительное проектирование. – М.: Архитектура-С, 2017. – 600с.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34076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издании отражены последние достижения мировой практики строительного проектирования.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lesha\Desktop\q 001.jpg"/>
          <p:cNvPicPr/>
          <p:nvPr/>
        </p:nvPicPr>
        <p:blipFill>
          <a:blip r:embed="rId3" cstate="print"/>
          <a:srcRect t="583"/>
          <a:stretch>
            <a:fillRect/>
          </a:stretch>
        </p:blipFill>
        <p:spPr bwMode="auto">
          <a:xfrm>
            <a:off x="467544" y="1196752"/>
            <a:ext cx="3690293" cy="504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1990</Words>
  <Application>Microsoft Office PowerPoint</Application>
  <PresentationFormat>Экран (4:3)</PresentationFormat>
  <Paragraphs>62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lesha</dc:creator>
  <cp:lastModifiedBy>babkina</cp:lastModifiedBy>
  <cp:revision>43</cp:revision>
  <dcterms:created xsi:type="dcterms:W3CDTF">2019-06-25T01:41:06Z</dcterms:created>
  <dcterms:modified xsi:type="dcterms:W3CDTF">2019-06-27T01:48:28Z</dcterms:modified>
</cp:coreProperties>
</file>