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7" r:id="rId3"/>
    <p:sldId id="268" r:id="rId4"/>
    <p:sldId id="269" r:id="rId5"/>
    <p:sldId id="270" r:id="rId6"/>
    <p:sldId id="271" r:id="rId7"/>
    <p:sldId id="273" r:id="rId8"/>
    <p:sldId id="272" r:id="rId9"/>
    <p:sldId id="27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1ACD8F3-939B-A8A6-47F2-7294845C165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561EFDC-BE12-E63E-B5D8-72972CFFF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008CF89D-C5F5-5714-0F71-2781CA8BA7D5}"/>
              </a:ext>
            </a:extLst>
          </p:cNvPr>
          <p:cNvSpPr>
            <a:spLocks noGrp="1"/>
          </p:cNvSpPr>
          <p:nvPr>
            <p:ph type="dt" sz="half" idx="10"/>
          </p:nvPr>
        </p:nvSpPr>
        <p:spPr/>
        <p:txBody>
          <a:bodyPr/>
          <a:lstStyle/>
          <a:p>
            <a:fld id="{4E8785C1-6A74-45ED-8F95-A225E8D174C1}" type="datetimeFigureOut">
              <a:rPr lang="ru-RU" smtClean="0"/>
              <a:t>24.11.2023</a:t>
            </a:fld>
            <a:endParaRPr lang="ru-RU"/>
          </a:p>
        </p:txBody>
      </p:sp>
      <p:sp>
        <p:nvSpPr>
          <p:cNvPr id="5" name="Нижний колонтитул 4">
            <a:extLst>
              <a:ext uri="{FF2B5EF4-FFF2-40B4-BE49-F238E27FC236}">
                <a16:creationId xmlns:a16="http://schemas.microsoft.com/office/drawing/2014/main" id="{483D9509-88C5-F62C-7100-ABBAFA1E725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339457-1036-42F3-04DC-7A7A4231BE48}"/>
              </a:ext>
            </a:extLst>
          </p:cNvPr>
          <p:cNvSpPr>
            <a:spLocks noGrp="1"/>
          </p:cNvSpPr>
          <p:nvPr>
            <p:ph type="sldNum" sz="quarter" idx="12"/>
          </p:nvPr>
        </p:nvSpPr>
        <p:spPr/>
        <p:txBody>
          <a:bodyPr/>
          <a:lstStyle/>
          <a:p>
            <a:fld id="{2B6F89F6-D7C5-4B39-83A0-993C99A77D52}" type="slidenum">
              <a:rPr lang="ru-RU" smtClean="0"/>
              <a:t>‹#›</a:t>
            </a:fld>
            <a:endParaRPr lang="ru-RU"/>
          </a:p>
        </p:txBody>
      </p:sp>
    </p:spTree>
    <p:extLst>
      <p:ext uri="{BB962C8B-B14F-4D97-AF65-F5344CB8AC3E}">
        <p14:creationId xmlns:p14="http://schemas.microsoft.com/office/powerpoint/2010/main" val="256941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02B078-3481-4407-AAE4-C681FCB6573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3EB28750-1CFE-BCEE-A856-60157459014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8809514-D951-ADC2-CDBD-FFDD29602C1C}"/>
              </a:ext>
            </a:extLst>
          </p:cNvPr>
          <p:cNvSpPr>
            <a:spLocks noGrp="1"/>
          </p:cNvSpPr>
          <p:nvPr>
            <p:ph type="dt" sz="half" idx="10"/>
          </p:nvPr>
        </p:nvSpPr>
        <p:spPr/>
        <p:txBody>
          <a:bodyPr/>
          <a:lstStyle/>
          <a:p>
            <a:fld id="{4E8785C1-6A74-45ED-8F95-A225E8D174C1}" type="datetimeFigureOut">
              <a:rPr lang="ru-RU" smtClean="0"/>
              <a:t>24.11.2023</a:t>
            </a:fld>
            <a:endParaRPr lang="ru-RU"/>
          </a:p>
        </p:txBody>
      </p:sp>
      <p:sp>
        <p:nvSpPr>
          <p:cNvPr id="5" name="Нижний колонтитул 4">
            <a:extLst>
              <a:ext uri="{FF2B5EF4-FFF2-40B4-BE49-F238E27FC236}">
                <a16:creationId xmlns:a16="http://schemas.microsoft.com/office/drawing/2014/main" id="{1F783695-F65F-58AD-EAE6-BD0055EA59E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488489A-6838-88D1-4F1D-EDF7C7CDB79C}"/>
              </a:ext>
            </a:extLst>
          </p:cNvPr>
          <p:cNvSpPr>
            <a:spLocks noGrp="1"/>
          </p:cNvSpPr>
          <p:nvPr>
            <p:ph type="sldNum" sz="quarter" idx="12"/>
          </p:nvPr>
        </p:nvSpPr>
        <p:spPr/>
        <p:txBody>
          <a:bodyPr/>
          <a:lstStyle/>
          <a:p>
            <a:fld id="{2B6F89F6-D7C5-4B39-83A0-993C99A77D52}" type="slidenum">
              <a:rPr lang="ru-RU" smtClean="0"/>
              <a:t>‹#›</a:t>
            </a:fld>
            <a:endParaRPr lang="ru-RU"/>
          </a:p>
        </p:txBody>
      </p:sp>
    </p:spTree>
    <p:extLst>
      <p:ext uri="{BB962C8B-B14F-4D97-AF65-F5344CB8AC3E}">
        <p14:creationId xmlns:p14="http://schemas.microsoft.com/office/powerpoint/2010/main" val="140305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C8948E9D-4788-441E-D875-39B4EA91CFD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7FF3D33-BB3C-A714-BC11-649583E5B2D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F5339F4-F38A-4E3B-585B-8873770EF939}"/>
              </a:ext>
            </a:extLst>
          </p:cNvPr>
          <p:cNvSpPr>
            <a:spLocks noGrp="1"/>
          </p:cNvSpPr>
          <p:nvPr>
            <p:ph type="dt" sz="half" idx="10"/>
          </p:nvPr>
        </p:nvSpPr>
        <p:spPr/>
        <p:txBody>
          <a:bodyPr/>
          <a:lstStyle/>
          <a:p>
            <a:fld id="{4E8785C1-6A74-45ED-8F95-A225E8D174C1}" type="datetimeFigureOut">
              <a:rPr lang="ru-RU" smtClean="0"/>
              <a:t>24.11.2023</a:t>
            </a:fld>
            <a:endParaRPr lang="ru-RU"/>
          </a:p>
        </p:txBody>
      </p:sp>
      <p:sp>
        <p:nvSpPr>
          <p:cNvPr id="5" name="Нижний колонтитул 4">
            <a:extLst>
              <a:ext uri="{FF2B5EF4-FFF2-40B4-BE49-F238E27FC236}">
                <a16:creationId xmlns:a16="http://schemas.microsoft.com/office/drawing/2014/main" id="{8B29ED97-90E3-0C94-1EF3-CC5661BD22A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2C6BBF0-AE84-6EAE-DE8E-EE254F9010A1}"/>
              </a:ext>
            </a:extLst>
          </p:cNvPr>
          <p:cNvSpPr>
            <a:spLocks noGrp="1"/>
          </p:cNvSpPr>
          <p:nvPr>
            <p:ph type="sldNum" sz="quarter" idx="12"/>
          </p:nvPr>
        </p:nvSpPr>
        <p:spPr/>
        <p:txBody>
          <a:bodyPr/>
          <a:lstStyle/>
          <a:p>
            <a:fld id="{2B6F89F6-D7C5-4B39-83A0-993C99A77D52}" type="slidenum">
              <a:rPr lang="ru-RU" smtClean="0"/>
              <a:t>‹#›</a:t>
            </a:fld>
            <a:endParaRPr lang="ru-RU"/>
          </a:p>
        </p:txBody>
      </p:sp>
    </p:spTree>
    <p:extLst>
      <p:ext uri="{BB962C8B-B14F-4D97-AF65-F5344CB8AC3E}">
        <p14:creationId xmlns:p14="http://schemas.microsoft.com/office/powerpoint/2010/main" val="226845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CBE447-96A4-6658-5552-8539DBDA34B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5B17984-4A0C-1EC8-4858-756CDF2E155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F15F8CF-F1A2-1FB6-067E-66C7363B27F1}"/>
              </a:ext>
            </a:extLst>
          </p:cNvPr>
          <p:cNvSpPr>
            <a:spLocks noGrp="1"/>
          </p:cNvSpPr>
          <p:nvPr>
            <p:ph type="dt" sz="half" idx="10"/>
          </p:nvPr>
        </p:nvSpPr>
        <p:spPr/>
        <p:txBody>
          <a:bodyPr/>
          <a:lstStyle/>
          <a:p>
            <a:fld id="{4E8785C1-6A74-45ED-8F95-A225E8D174C1}" type="datetimeFigureOut">
              <a:rPr lang="ru-RU" smtClean="0"/>
              <a:t>24.11.2023</a:t>
            </a:fld>
            <a:endParaRPr lang="ru-RU"/>
          </a:p>
        </p:txBody>
      </p:sp>
      <p:sp>
        <p:nvSpPr>
          <p:cNvPr id="5" name="Нижний колонтитул 4">
            <a:extLst>
              <a:ext uri="{FF2B5EF4-FFF2-40B4-BE49-F238E27FC236}">
                <a16:creationId xmlns:a16="http://schemas.microsoft.com/office/drawing/2014/main" id="{D61415E2-6049-BDC5-B97E-3BD74F6E9B7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FF64D86-8517-1C4A-B49A-82341C92990D}"/>
              </a:ext>
            </a:extLst>
          </p:cNvPr>
          <p:cNvSpPr>
            <a:spLocks noGrp="1"/>
          </p:cNvSpPr>
          <p:nvPr>
            <p:ph type="sldNum" sz="quarter" idx="12"/>
          </p:nvPr>
        </p:nvSpPr>
        <p:spPr/>
        <p:txBody>
          <a:bodyPr/>
          <a:lstStyle/>
          <a:p>
            <a:fld id="{2B6F89F6-D7C5-4B39-83A0-993C99A77D52}" type="slidenum">
              <a:rPr lang="ru-RU" smtClean="0"/>
              <a:t>‹#›</a:t>
            </a:fld>
            <a:endParaRPr lang="ru-RU"/>
          </a:p>
        </p:txBody>
      </p:sp>
    </p:spTree>
    <p:extLst>
      <p:ext uri="{BB962C8B-B14F-4D97-AF65-F5344CB8AC3E}">
        <p14:creationId xmlns:p14="http://schemas.microsoft.com/office/powerpoint/2010/main" val="3523651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ABE0D1-81E8-9255-8D19-94F0F7B89C5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658DBAE-0A68-E77B-EB1C-73A28129C7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3BA62E7-D434-EC04-1363-91B449F8A55E}"/>
              </a:ext>
            </a:extLst>
          </p:cNvPr>
          <p:cNvSpPr>
            <a:spLocks noGrp="1"/>
          </p:cNvSpPr>
          <p:nvPr>
            <p:ph type="dt" sz="half" idx="10"/>
          </p:nvPr>
        </p:nvSpPr>
        <p:spPr/>
        <p:txBody>
          <a:bodyPr/>
          <a:lstStyle/>
          <a:p>
            <a:fld id="{4E8785C1-6A74-45ED-8F95-A225E8D174C1}" type="datetimeFigureOut">
              <a:rPr lang="ru-RU" smtClean="0"/>
              <a:t>24.11.2023</a:t>
            </a:fld>
            <a:endParaRPr lang="ru-RU"/>
          </a:p>
        </p:txBody>
      </p:sp>
      <p:sp>
        <p:nvSpPr>
          <p:cNvPr id="5" name="Нижний колонтитул 4">
            <a:extLst>
              <a:ext uri="{FF2B5EF4-FFF2-40B4-BE49-F238E27FC236}">
                <a16:creationId xmlns:a16="http://schemas.microsoft.com/office/drawing/2014/main" id="{50A6BE75-F089-31E9-CB75-ED35A1E4E00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C05CB22-CD42-149D-0907-5BD0A0C7EDF6}"/>
              </a:ext>
            </a:extLst>
          </p:cNvPr>
          <p:cNvSpPr>
            <a:spLocks noGrp="1"/>
          </p:cNvSpPr>
          <p:nvPr>
            <p:ph type="sldNum" sz="quarter" idx="12"/>
          </p:nvPr>
        </p:nvSpPr>
        <p:spPr/>
        <p:txBody>
          <a:bodyPr/>
          <a:lstStyle/>
          <a:p>
            <a:fld id="{2B6F89F6-D7C5-4B39-83A0-993C99A77D52}" type="slidenum">
              <a:rPr lang="ru-RU" smtClean="0"/>
              <a:t>‹#›</a:t>
            </a:fld>
            <a:endParaRPr lang="ru-RU"/>
          </a:p>
        </p:txBody>
      </p:sp>
    </p:spTree>
    <p:extLst>
      <p:ext uri="{BB962C8B-B14F-4D97-AF65-F5344CB8AC3E}">
        <p14:creationId xmlns:p14="http://schemas.microsoft.com/office/powerpoint/2010/main" val="3149566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3DFB79-4D8B-23E9-30AA-D64B121F7E5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11F60D8-7D7A-5864-C388-DBE02A2C4969}"/>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3A6395F-AF62-5BD2-43C7-3819C9D466F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E2789AB-5A8C-867D-85D9-C6CE43EE745F}"/>
              </a:ext>
            </a:extLst>
          </p:cNvPr>
          <p:cNvSpPr>
            <a:spLocks noGrp="1"/>
          </p:cNvSpPr>
          <p:nvPr>
            <p:ph type="dt" sz="half" idx="10"/>
          </p:nvPr>
        </p:nvSpPr>
        <p:spPr/>
        <p:txBody>
          <a:bodyPr/>
          <a:lstStyle/>
          <a:p>
            <a:fld id="{4E8785C1-6A74-45ED-8F95-A225E8D174C1}" type="datetimeFigureOut">
              <a:rPr lang="ru-RU" smtClean="0"/>
              <a:t>24.11.2023</a:t>
            </a:fld>
            <a:endParaRPr lang="ru-RU"/>
          </a:p>
        </p:txBody>
      </p:sp>
      <p:sp>
        <p:nvSpPr>
          <p:cNvPr id="6" name="Нижний колонтитул 5">
            <a:extLst>
              <a:ext uri="{FF2B5EF4-FFF2-40B4-BE49-F238E27FC236}">
                <a16:creationId xmlns:a16="http://schemas.microsoft.com/office/drawing/2014/main" id="{75CA766C-E2C0-748B-154A-D9DF8A5918E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AF3FC9C-E811-DFBB-7571-851DC20FF2CC}"/>
              </a:ext>
            </a:extLst>
          </p:cNvPr>
          <p:cNvSpPr>
            <a:spLocks noGrp="1"/>
          </p:cNvSpPr>
          <p:nvPr>
            <p:ph type="sldNum" sz="quarter" idx="12"/>
          </p:nvPr>
        </p:nvSpPr>
        <p:spPr/>
        <p:txBody>
          <a:bodyPr/>
          <a:lstStyle/>
          <a:p>
            <a:fld id="{2B6F89F6-D7C5-4B39-83A0-993C99A77D52}" type="slidenum">
              <a:rPr lang="ru-RU" smtClean="0"/>
              <a:t>‹#›</a:t>
            </a:fld>
            <a:endParaRPr lang="ru-RU"/>
          </a:p>
        </p:txBody>
      </p:sp>
    </p:spTree>
    <p:extLst>
      <p:ext uri="{BB962C8B-B14F-4D97-AF65-F5344CB8AC3E}">
        <p14:creationId xmlns:p14="http://schemas.microsoft.com/office/powerpoint/2010/main" val="13048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28F20D-2AE7-ED67-32B8-31460F8E947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D0D46BC-DDBF-51D6-7F81-0C2FCC41F9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C4C0761-FB43-5794-F3B0-79BC177D098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5339CEE-56D9-0E0E-6F71-84BFB4730A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2E83F11-D870-9B18-BDD9-0B50BF8AF6E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6A374B2-7CBC-0B47-124B-78E9D8A5C0E2}"/>
              </a:ext>
            </a:extLst>
          </p:cNvPr>
          <p:cNvSpPr>
            <a:spLocks noGrp="1"/>
          </p:cNvSpPr>
          <p:nvPr>
            <p:ph type="dt" sz="half" idx="10"/>
          </p:nvPr>
        </p:nvSpPr>
        <p:spPr/>
        <p:txBody>
          <a:bodyPr/>
          <a:lstStyle/>
          <a:p>
            <a:fld id="{4E8785C1-6A74-45ED-8F95-A225E8D174C1}" type="datetimeFigureOut">
              <a:rPr lang="ru-RU" smtClean="0"/>
              <a:t>24.11.2023</a:t>
            </a:fld>
            <a:endParaRPr lang="ru-RU"/>
          </a:p>
        </p:txBody>
      </p:sp>
      <p:sp>
        <p:nvSpPr>
          <p:cNvPr id="8" name="Нижний колонтитул 7">
            <a:extLst>
              <a:ext uri="{FF2B5EF4-FFF2-40B4-BE49-F238E27FC236}">
                <a16:creationId xmlns:a16="http://schemas.microsoft.com/office/drawing/2014/main" id="{756025F2-038A-D40E-0675-E71D633DADD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A31BC439-0E15-7934-E63D-3B6FD468EB81}"/>
              </a:ext>
            </a:extLst>
          </p:cNvPr>
          <p:cNvSpPr>
            <a:spLocks noGrp="1"/>
          </p:cNvSpPr>
          <p:nvPr>
            <p:ph type="sldNum" sz="quarter" idx="12"/>
          </p:nvPr>
        </p:nvSpPr>
        <p:spPr/>
        <p:txBody>
          <a:bodyPr/>
          <a:lstStyle/>
          <a:p>
            <a:fld id="{2B6F89F6-D7C5-4B39-83A0-993C99A77D52}" type="slidenum">
              <a:rPr lang="ru-RU" smtClean="0"/>
              <a:t>‹#›</a:t>
            </a:fld>
            <a:endParaRPr lang="ru-RU"/>
          </a:p>
        </p:txBody>
      </p:sp>
    </p:spTree>
    <p:extLst>
      <p:ext uri="{BB962C8B-B14F-4D97-AF65-F5344CB8AC3E}">
        <p14:creationId xmlns:p14="http://schemas.microsoft.com/office/powerpoint/2010/main" val="402581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583442-EC21-1A85-8442-470B2A114D1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3CAFD26-F5C7-449C-B65F-AEED82DA8778}"/>
              </a:ext>
            </a:extLst>
          </p:cNvPr>
          <p:cNvSpPr>
            <a:spLocks noGrp="1"/>
          </p:cNvSpPr>
          <p:nvPr>
            <p:ph type="dt" sz="half" idx="10"/>
          </p:nvPr>
        </p:nvSpPr>
        <p:spPr/>
        <p:txBody>
          <a:bodyPr/>
          <a:lstStyle/>
          <a:p>
            <a:fld id="{4E8785C1-6A74-45ED-8F95-A225E8D174C1}" type="datetimeFigureOut">
              <a:rPr lang="ru-RU" smtClean="0"/>
              <a:t>24.11.2023</a:t>
            </a:fld>
            <a:endParaRPr lang="ru-RU"/>
          </a:p>
        </p:txBody>
      </p:sp>
      <p:sp>
        <p:nvSpPr>
          <p:cNvPr id="4" name="Нижний колонтитул 3">
            <a:extLst>
              <a:ext uri="{FF2B5EF4-FFF2-40B4-BE49-F238E27FC236}">
                <a16:creationId xmlns:a16="http://schemas.microsoft.com/office/drawing/2014/main" id="{3C1235C8-F85A-BBC6-33C7-EB5960A572D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B5B5AF6-5ABE-6B99-4562-4B210806AF96}"/>
              </a:ext>
            </a:extLst>
          </p:cNvPr>
          <p:cNvSpPr>
            <a:spLocks noGrp="1"/>
          </p:cNvSpPr>
          <p:nvPr>
            <p:ph type="sldNum" sz="quarter" idx="12"/>
          </p:nvPr>
        </p:nvSpPr>
        <p:spPr/>
        <p:txBody>
          <a:bodyPr/>
          <a:lstStyle/>
          <a:p>
            <a:fld id="{2B6F89F6-D7C5-4B39-83A0-993C99A77D52}" type="slidenum">
              <a:rPr lang="ru-RU" smtClean="0"/>
              <a:t>‹#›</a:t>
            </a:fld>
            <a:endParaRPr lang="ru-RU"/>
          </a:p>
        </p:txBody>
      </p:sp>
    </p:spTree>
    <p:extLst>
      <p:ext uri="{BB962C8B-B14F-4D97-AF65-F5344CB8AC3E}">
        <p14:creationId xmlns:p14="http://schemas.microsoft.com/office/powerpoint/2010/main" val="41024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0C75AED-D887-5DBB-79F8-B34065991609}"/>
              </a:ext>
            </a:extLst>
          </p:cNvPr>
          <p:cNvSpPr>
            <a:spLocks noGrp="1"/>
          </p:cNvSpPr>
          <p:nvPr>
            <p:ph type="dt" sz="half" idx="10"/>
          </p:nvPr>
        </p:nvSpPr>
        <p:spPr/>
        <p:txBody>
          <a:bodyPr/>
          <a:lstStyle/>
          <a:p>
            <a:fld id="{4E8785C1-6A74-45ED-8F95-A225E8D174C1}" type="datetimeFigureOut">
              <a:rPr lang="ru-RU" smtClean="0"/>
              <a:t>24.11.2023</a:t>
            </a:fld>
            <a:endParaRPr lang="ru-RU"/>
          </a:p>
        </p:txBody>
      </p:sp>
      <p:sp>
        <p:nvSpPr>
          <p:cNvPr id="3" name="Нижний колонтитул 2">
            <a:extLst>
              <a:ext uri="{FF2B5EF4-FFF2-40B4-BE49-F238E27FC236}">
                <a16:creationId xmlns:a16="http://schemas.microsoft.com/office/drawing/2014/main" id="{FDC93516-8A47-7C4E-DC7F-C7663DFFDD7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0AC553D-1ABB-5038-8011-62A797B00EEE}"/>
              </a:ext>
            </a:extLst>
          </p:cNvPr>
          <p:cNvSpPr>
            <a:spLocks noGrp="1"/>
          </p:cNvSpPr>
          <p:nvPr>
            <p:ph type="sldNum" sz="quarter" idx="12"/>
          </p:nvPr>
        </p:nvSpPr>
        <p:spPr/>
        <p:txBody>
          <a:bodyPr/>
          <a:lstStyle/>
          <a:p>
            <a:fld id="{2B6F89F6-D7C5-4B39-83A0-993C99A77D52}" type="slidenum">
              <a:rPr lang="ru-RU" smtClean="0"/>
              <a:t>‹#›</a:t>
            </a:fld>
            <a:endParaRPr lang="ru-RU"/>
          </a:p>
        </p:txBody>
      </p:sp>
    </p:spTree>
    <p:extLst>
      <p:ext uri="{BB962C8B-B14F-4D97-AF65-F5344CB8AC3E}">
        <p14:creationId xmlns:p14="http://schemas.microsoft.com/office/powerpoint/2010/main" val="111446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9AA640-F860-4388-C011-F5A70F36BA4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53E40B43-83E2-C517-1CFB-AADDCFD8C3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186B243-78D2-5B33-6900-53BB8EB7D7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B7365A8-888F-DBC4-397B-F11126F708D4}"/>
              </a:ext>
            </a:extLst>
          </p:cNvPr>
          <p:cNvSpPr>
            <a:spLocks noGrp="1"/>
          </p:cNvSpPr>
          <p:nvPr>
            <p:ph type="dt" sz="half" idx="10"/>
          </p:nvPr>
        </p:nvSpPr>
        <p:spPr/>
        <p:txBody>
          <a:bodyPr/>
          <a:lstStyle/>
          <a:p>
            <a:fld id="{4E8785C1-6A74-45ED-8F95-A225E8D174C1}" type="datetimeFigureOut">
              <a:rPr lang="ru-RU" smtClean="0"/>
              <a:t>24.11.2023</a:t>
            </a:fld>
            <a:endParaRPr lang="ru-RU"/>
          </a:p>
        </p:txBody>
      </p:sp>
      <p:sp>
        <p:nvSpPr>
          <p:cNvPr id="6" name="Нижний колонтитул 5">
            <a:extLst>
              <a:ext uri="{FF2B5EF4-FFF2-40B4-BE49-F238E27FC236}">
                <a16:creationId xmlns:a16="http://schemas.microsoft.com/office/drawing/2014/main" id="{BE8FE21D-51FD-D9E8-EAEA-A90001E9942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9E22D48-0705-EC2F-C7BC-5E61E70CB1C7}"/>
              </a:ext>
            </a:extLst>
          </p:cNvPr>
          <p:cNvSpPr>
            <a:spLocks noGrp="1"/>
          </p:cNvSpPr>
          <p:nvPr>
            <p:ph type="sldNum" sz="quarter" idx="12"/>
          </p:nvPr>
        </p:nvSpPr>
        <p:spPr/>
        <p:txBody>
          <a:bodyPr/>
          <a:lstStyle/>
          <a:p>
            <a:fld id="{2B6F89F6-D7C5-4B39-83A0-993C99A77D52}" type="slidenum">
              <a:rPr lang="ru-RU" smtClean="0"/>
              <a:t>‹#›</a:t>
            </a:fld>
            <a:endParaRPr lang="ru-RU"/>
          </a:p>
        </p:txBody>
      </p:sp>
    </p:spTree>
    <p:extLst>
      <p:ext uri="{BB962C8B-B14F-4D97-AF65-F5344CB8AC3E}">
        <p14:creationId xmlns:p14="http://schemas.microsoft.com/office/powerpoint/2010/main" val="386608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8C87E2-7741-40D6-B1CA-2C99BB370BE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5C2B84B-8FAC-5083-225B-75563B478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D9E8192-C9E5-97FE-D6F7-1859E5D3D8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288FE38-E2DA-7C5C-8C14-7D2FCADE7185}"/>
              </a:ext>
            </a:extLst>
          </p:cNvPr>
          <p:cNvSpPr>
            <a:spLocks noGrp="1"/>
          </p:cNvSpPr>
          <p:nvPr>
            <p:ph type="dt" sz="half" idx="10"/>
          </p:nvPr>
        </p:nvSpPr>
        <p:spPr/>
        <p:txBody>
          <a:bodyPr/>
          <a:lstStyle/>
          <a:p>
            <a:fld id="{4E8785C1-6A74-45ED-8F95-A225E8D174C1}" type="datetimeFigureOut">
              <a:rPr lang="ru-RU" smtClean="0"/>
              <a:t>24.11.2023</a:t>
            </a:fld>
            <a:endParaRPr lang="ru-RU"/>
          </a:p>
        </p:txBody>
      </p:sp>
      <p:sp>
        <p:nvSpPr>
          <p:cNvPr id="6" name="Нижний колонтитул 5">
            <a:extLst>
              <a:ext uri="{FF2B5EF4-FFF2-40B4-BE49-F238E27FC236}">
                <a16:creationId xmlns:a16="http://schemas.microsoft.com/office/drawing/2014/main" id="{1D40437C-F95B-8D8F-35FA-8F87E575052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590A1D9-EEA0-3E2B-6371-66E91F7A4CA5}"/>
              </a:ext>
            </a:extLst>
          </p:cNvPr>
          <p:cNvSpPr>
            <a:spLocks noGrp="1"/>
          </p:cNvSpPr>
          <p:nvPr>
            <p:ph type="sldNum" sz="quarter" idx="12"/>
          </p:nvPr>
        </p:nvSpPr>
        <p:spPr/>
        <p:txBody>
          <a:bodyPr/>
          <a:lstStyle/>
          <a:p>
            <a:fld id="{2B6F89F6-D7C5-4B39-83A0-993C99A77D52}" type="slidenum">
              <a:rPr lang="ru-RU" smtClean="0"/>
              <a:t>‹#›</a:t>
            </a:fld>
            <a:endParaRPr lang="ru-RU"/>
          </a:p>
        </p:txBody>
      </p:sp>
    </p:spTree>
    <p:extLst>
      <p:ext uri="{BB962C8B-B14F-4D97-AF65-F5344CB8AC3E}">
        <p14:creationId xmlns:p14="http://schemas.microsoft.com/office/powerpoint/2010/main" val="3792905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A1E018-E1B7-5D4C-5AE7-F3DE23A129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E5C4CBD-AB67-AE72-3001-74FD08F74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866DD44-456A-DF18-5D0A-D5AEC3EB0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785C1-6A74-45ED-8F95-A225E8D174C1}" type="datetimeFigureOut">
              <a:rPr lang="ru-RU" smtClean="0"/>
              <a:t>24.11.2023</a:t>
            </a:fld>
            <a:endParaRPr lang="ru-RU"/>
          </a:p>
        </p:txBody>
      </p:sp>
      <p:sp>
        <p:nvSpPr>
          <p:cNvPr id="5" name="Нижний колонтитул 4">
            <a:extLst>
              <a:ext uri="{FF2B5EF4-FFF2-40B4-BE49-F238E27FC236}">
                <a16:creationId xmlns:a16="http://schemas.microsoft.com/office/drawing/2014/main" id="{256DF862-106F-DF04-091B-4A7D210E6F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FF8346DA-8AC0-6113-0B13-D6989B2302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F89F6-D7C5-4B39-83A0-993C99A77D52}" type="slidenum">
              <a:rPr lang="ru-RU" smtClean="0"/>
              <a:t>‹#›</a:t>
            </a:fld>
            <a:endParaRPr lang="ru-RU"/>
          </a:p>
        </p:txBody>
      </p:sp>
    </p:spTree>
    <p:extLst>
      <p:ext uri="{BB962C8B-B14F-4D97-AF65-F5344CB8AC3E}">
        <p14:creationId xmlns:p14="http://schemas.microsoft.com/office/powerpoint/2010/main" val="2518647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4670319-86A9-BD07-26D4-ABE973511C32}"/>
              </a:ext>
            </a:extLst>
          </p:cNvPr>
          <p:cNvPicPr>
            <a:picLocks noChangeAspect="1"/>
          </p:cNvPicPr>
          <p:nvPr/>
        </p:nvPicPr>
        <p:blipFill>
          <a:blip r:embed="rId2"/>
          <a:stretch>
            <a:fillRect/>
          </a:stretch>
        </p:blipFill>
        <p:spPr>
          <a:xfrm>
            <a:off x="0" y="0"/>
            <a:ext cx="12180333" cy="6858001"/>
          </a:xfrm>
          <a:prstGeom prst="rect">
            <a:avLst/>
          </a:prstGeom>
        </p:spPr>
      </p:pic>
      <p:sp>
        <p:nvSpPr>
          <p:cNvPr id="6" name="TextBox 5">
            <a:extLst>
              <a:ext uri="{FF2B5EF4-FFF2-40B4-BE49-F238E27FC236}">
                <a16:creationId xmlns:a16="http://schemas.microsoft.com/office/drawing/2014/main" id="{FEB6E9FC-69A1-1079-B61E-E3D79720C118}"/>
              </a:ext>
            </a:extLst>
          </p:cNvPr>
          <p:cNvSpPr txBox="1"/>
          <p:nvPr/>
        </p:nvSpPr>
        <p:spPr>
          <a:xfrm>
            <a:off x="4884821" y="372979"/>
            <a:ext cx="6906126" cy="2062103"/>
          </a:xfrm>
          <a:prstGeom prst="rect">
            <a:avLst/>
          </a:prstGeom>
          <a:noFill/>
        </p:spPr>
        <p:txBody>
          <a:bodyPr wrap="square" rtlCol="0">
            <a:spAutoFit/>
          </a:bodyPr>
          <a:lstStyle/>
          <a:p>
            <a:pPr algn="ctr"/>
            <a:r>
              <a:rPr lang="ru-RU" sz="3200" i="1" dirty="0">
                <a:solidFill>
                  <a:srgbClr val="FFC000"/>
                </a:solidFill>
                <a:latin typeface="Arial Black" panose="020B0A04020102020204" pitchFamily="34" charset="0"/>
              </a:rPr>
              <a:t>Поступление новой литературы</a:t>
            </a:r>
          </a:p>
          <a:p>
            <a:pPr algn="ctr"/>
            <a:r>
              <a:rPr lang="ru-RU" sz="3200" i="1" dirty="0">
                <a:solidFill>
                  <a:srgbClr val="FFC000"/>
                </a:solidFill>
                <a:latin typeface="Arial Black" panose="020B0A04020102020204" pitchFamily="34" charset="0"/>
              </a:rPr>
              <a:t>в фонд библиотеки техникума</a:t>
            </a:r>
          </a:p>
        </p:txBody>
      </p:sp>
      <p:sp>
        <p:nvSpPr>
          <p:cNvPr id="7" name="TextBox 6">
            <a:extLst>
              <a:ext uri="{FF2B5EF4-FFF2-40B4-BE49-F238E27FC236}">
                <a16:creationId xmlns:a16="http://schemas.microsoft.com/office/drawing/2014/main" id="{5D868BFB-ADB9-4059-502F-FD61F162E02F}"/>
              </a:ext>
            </a:extLst>
          </p:cNvPr>
          <p:cNvSpPr txBox="1"/>
          <p:nvPr/>
        </p:nvSpPr>
        <p:spPr>
          <a:xfrm>
            <a:off x="7279106" y="4422919"/>
            <a:ext cx="4511842" cy="1200329"/>
          </a:xfrm>
          <a:prstGeom prst="rect">
            <a:avLst/>
          </a:prstGeom>
          <a:noFill/>
        </p:spPr>
        <p:txBody>
          <a:bodyPr wrap="square" rtlCol="0">
            <a:spAutoFit/>
          </a:bodyPr>
          <a:lstStyle/>
          <a:p>
            <a:pPr algn="r"/>
            <a:r>
              <a:rPr lang="ru-RU" b="1" dirty="0">
                <a:solidFill>
                  <a:srgbClr val="FFFF00"/>
                </a:solidFill>
                <a:latin typeface="Gungsuh" pitchFamily="18" charset="-127"/>
                <a:ea typeface="Gungsuh" pitchFamily="18" charset="-127"/>
              </a:rPr>
              <a:t>Все учебники соответствуют стандартам  нового поколения, а так же имеют гриф и компетенции.</a:t>
            </a:r>
            <a:endParaRPr lang="ru-RU" dirty="0">
              <a:solidFill>
                <a:srgbClr val="FFFF00"/>
              </a:solidFill>
              <a:latin typeface="Gungsuh" pitchFamily="18" charset="-127"/>
              <a:ea typeface="Gungsuh" pitchFamily="18" charset="-127"/>
            </a:endParaRPr>
          </a:p>
        </p:txBody>
      </p:sp>
    </p:spTree>
    <p:extLst>
      <p:ext uri="{BB962C8B-B14F-4D97-AF65-F5344CB8AC3E}">
        <p14:creationId xmlns:p14="http://schemas.microsoft.com/office/powerpoint/2010/main" val="351133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92EBC8C-D3A4-15CA-D8A9-ADB99CCCC7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734" y="1056950"/>
            <a:ext cx="6569186" cy="4898881"/>
          </a:xfrm>
          <a:prstGeom prst="rect">
            <a:avLst/>
          </a:prstGeom>
          <a:effectLst>
            <a:softEdge rad="127000"/>
          </a:effectLst>
        </p:spPr>
      </p:pic>
      <p:sp>
        <p:nvSpPr>
          <p:cNvPr id="5" name="TextBox 4">
            <a:extLst>
              <a:ext uri="{FF2B5EF4-FFF2-40B4-BE49-F238E27FC236}">
                <a16:creationId xmlns:a16="http://schemas.microsoft.com/office/drawing/2014/main" id="{A35D5B2D-539E-3AFC-FD2A-C80553809153}"/>
              </a:ext>
            </a:extLst>
          </p:cNvPr>
          <p:cNvSpPr txBox="1"/>
          <p:nvPr/>
        </p:nvSpPr>
        <p:spPr>
          <a:xfrm>
            <a:off x="335972" y="356294"/>
            <a:ext cx="499546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1" u="none" strike="noStrike" kern="1200" cap="none" spc="0" normalizeH="0" baseline="0" noProof="0" dirty="0">
                <a:ln>
                  <a:noFill/>
                </a:ln>
                <a:effectLst/>
                <a:uLnTx/>
                <a:uFillTx/>
                <a:latin typeface="Times New Roman" pitchFamily="18" charset="0"/>
                <a:ea typeface="+mn-ea"/>
                <a:cs typeface="Times New Roman" pitchFamily="18" charset="0"/>
              </a:rPr>
              <a:t>Толстой Л.Н.</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latin typeface="Times New Roman" pitchFamily="18" charset="0"/>
                <a:cs typeface="Times New Roman" pitchFamily="18" charset="0"/>
              </a:rPr>
              <a:t>Война и мир. </a:t>
            </a:r>
            <a:r>
              <a:rPr lang="en-US" b="1" dirty="0">
                <a:latin typeface="Times New Roman" pitchFamily="18" charset="0"/>
                <a:cs typeface="Times New Roman" pitchFamily="18" charset="0"/>
              </a:rPr>
              <a:t>I-IV</a:t>
            </a:r>
            <a:r>
              <a:rPr lang="ru-RU" b="1" dirty="0">
                <a:latin typeface="Times New Roman" pitchFamily="18" charset="0"/>
                <a:cs typeface="Times New Roman" pitchFamily="18" charset="0"/>
              </a:rPr>
              <a:t>/Лев Толстой. – Москва: Эксмо, 2020. – 992с.</a:t>
            </a:r>
            <a:endParaRPr kumimoji="0" lang="ru-RU" sz="1600" b="0" i="0" u="none" strike="noStrike" kern="1200" cap="none" spc="0" normalizeH="0" baseline="0" noProof="0" dirty="0">
              <a:ln>
                <a:noFill/>
              </a:ln>
              <a:effectLst/>
              <a:uLnTx/>
              <a:uFillTx/>
              <a:latin typeface="Calibri"/>
              <a:ea typeface="+mn-ea"/>
              <a:cs typeface="+mn-cs"/>
            </a:endParaRPr>
          </a:p>
        </p:txBody>
      </p:sp>
      <p:sp>
        <p:nvSpPr>
          <p:cNvPr id="7" name="TextBox 6">
            <a:extLst>
              <a:ext uri="{FF2B5EF4-FFF2-40B4-BE49-F238E27FC236}">
                <a16:creationId xmlns:a16="http://schemas.microsoft.com/office/drawing/2014/main" id="{BC60E51B-E04D-598A-3FB9-45AF7CC58F8D}"/>
              </a:ext>
            </a:extLst>
          </p:cNvPr>
          <p:cNvSpPr txBox="1"/>
          <p:nvPr/>
        </p:nvSpPr>
        <p:spPr>
          <a:xfrm>
            <a:off x="439881" y="1735282"/>
            <a:ext cx="4545156" cy="3693319"/>
          </a:xfrm>
          <a:prstGeom prst="rect">
            <a:avLst/>
          </a:prstGeom>
          <a:noFill/>
        </p:spPr>
        <p:txBody>
          <a:bodyPr wrap="square">
            <a:spAutoFit/>
          </a:bodyPr>
          <a:lstStyle/>
          <a:p>
            <a:r>
              <a:rPr lang="ru-RU" sz="1800" b="1" i="1" dirty="0">
                <a:latin typeface="Times New Roman" panose="02020603050405020304" pitchFamily="18" charset="0"/>
                <a:cs typeface="Times New Roman" panose="02020603050405020304" pitchFamily="18" charset="0"/>
              </a:rPr>
              <a:t>Жизнь, творческий путь, идейные искания Л.Н. Толстого увлекают умы наших современников, которые пытаются понять саму сущность творчества писателя и его учения. «Война и мир» - вершина творчества Л.Н. Толстого, как никакое другое произведение писателя отражает глубину его мироощущений и философии. Эта книга из разряда вечных, потому что она обо всем – о жизни и смерти, о любви и чести, о мужестве и героизме, о славе и подвиге, о войне и мире.</a:t>
            </a:r>
          </a:p>
        </p:txBody>
      </p:sp>
    </p:spTree>
    <p:extLst>
      <p:ext uri="{BB962C8B-B14F-4D97-AF65-F5344CB8AC3E}">
        <p14:creationId xmlns:p14="http://schemas.microsoft.com/office/powerpoint/2010/main" val="2949483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B0CB81-B0A0-95C9-9165-ED1032780F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18" r="35847"/>
          <a:stretch/>
        </p:blipFill>
        <p:spPr bwMode="auto">
          <a:xfrm>
            <a:off x="7824353" y="395792"/>
            <a:ext cx="3667991" cy="58585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EDD352C-1C95-E86D-0D14-B64936FF45CE}"/>
              </a:ext>
            </a:extLst>
          </p:cNvPr>
          <p:cNvSpPr txBox="1"/>
          <p:nvPr/>
        </p:nvSpPr>
        <p:spPr>
          <a:xfrm>
            <a:off x="879117" y="541420"/>
            <a:ext cx="490862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1" u="none" strike="noStrike" kern="1200" cap="none" spc="0" normalizeH="0" baseline="0" noProof="0" dirty="0">
                <a:ln>
                  <a:noFill/>
                </a:ln>
                <a:effectLst/>
                <a:uLnTx/>
                <a:uFillTx/>
                <a:latin typeface="Times New Roman" pitchFamily="18" charset="0"/>
                <a:ea typeface="+mn-ea"/>
                <a:cs typeface="Times New Roman" pitchFamily="18" charset="0"/>
              </a:rPr>
              <a:t>Островский А.Н.</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a:latin typeface="Times New Roman" pitchFamily="18" charset="0"/>
                <a:cs typeface="Times New Roman" pitchFamily="18" charset="0"/>
              </a:rPr>
              <a:t>Гроза: пьесы / Александр Островский. – Москва: Эксмо, 2022. – 320с.</a:t>
            </a:r>
            <a:endParaRPr kumimoji="0" lang="ru-RU" sz="1800" b="0" i="0" u="none" strike="noStrike" kern="1200" cap="none" spc="0" normalizeH="0" baseline="0" noProof="0" dirty="0">
              <a:ln>
                <a:noFill/>
              </a:ln>
              <a:effectLst/>
              <a:uLnTx/>
              <a:uFillTx/>
              <a:latin typeface="Calibri"/>
              <a:ea typeface="+mn-ea"/>
              <a:cs typeface="+mn-cs"/>
            </a:endParaRPr>
          </a:p>
        </p:txBody>
      </p:sp>
      <p:sp>
        <p:nvSpPr>
          <p:cNvPr id="4" name="TextBox 3">
            <a:extLst>
              <a:ext uri="{FF2B5EF4-FFF2-40B4-BE49-F238E27FC236}">
                <a16:creationId xmlns:a16="http://schemas.microsoft.com/office/drawing/2014/main" id="{5914ED60-8F80-C6D0-37E5-6B55C89CF766}"/>
              </a:ext>
            </a:extLst>
          </p:cNvPr>
          <p:cNvSpPr txBox="1"/>
          <p:nvPr/>
        </p:nvSpPr>
        <p:spPr>
          <a:xfrm>
            <a:off x="490970" y="2647204"/>
            <a:ext cx="6094268" cy="2031325"/>
          </a:xfrm>
          <a:prstGeom prst="rect">
            <a:avLst/>
          </a:prstGeom>
          <a:noFill/>
        </p:spPr>
        <p:txBody>
          <a:bodyPr wrap="square">
            <a:spAutoFit/>
          </a:bodyPr>
          <a:lstStyle/>
          <a:p>
            <a:r>
              <a:rPr lang="ru-RU" sz="1800" b="1" i="1" dirty="0">
                <a:latin typeface="Times New Roman" panose="02020603050405020304" pitchFamily="18" charset="0"/>
                <a:cs typeface="Times New Roman" panose="02020603050405020304" pitchFamily="18" charset="0"/>
              </a:rPr>
              <a:t>Вечная история об обманутой любви, несбывшихся надеждах, справедливо названная в кино «жестоким романсом», - такова пьеса А.Н. Островского «Бесприданница». Своими пьесами Островский создал школу настоящего русского драматического искусства, простого и естественного, чуждого всякой вычурности и аффектации.</a:t>
            </a:r>
          </a:p>
        </p:txBody>
      </p:sp>
    </p:spTree>
    <p:extLst>
      <p:ext uri="{BB962C8B-B14F-4D97-AF65-F5344CB8AC3E}">
        <p14:creationId xmlns:p14="http://schemas.microsoft.com/office/powerpoint/2010/main" val="3534033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612D1A-2805-F4C0-9A75-55E0E1A508DB}"/>
              </a:ext>
            </a:extLst>
          </p:cNvPr>
          <p:cNvSpPr txBox="1"/>
          <p:nvPr/>
        </p:nvSpPr>
        <p:spPr>
          <a:xfrm>
            <a:off x="272897" y="194249"/>
            <a:ext cx="4714739"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b="1" i="1" u="none" strike="noStrike" kern="1200" cap="none" spc="0" normalizeH="0" baseline="0" noProof="0" dirty="0">
                <a:ln>
                  <a:noFill/>
                </a:ln>
                <a:effectLst/>
                <a:uLnTx/>
                <a:uFillTx/>
                <a:latin typeface="Times New Roman" pitchFamily="18" charset="0"/>
                <a:ea typeface="+mn-ea"/>
                <a:cs typeface="Times New Roman" pitchFamily="18" charset="0"/>
              </a:rPr>
              <a:t>Мединский В.Р., Торкунов А.В.</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latin typeface="Times New Roman" pitchFamily="18" charset="0"/>
                <a:cs typeface="Times New Roman" pitchFamily="18" charset="0"/>
              </a:rPr>
              <a:t>История России. 1914-1945 годы: 10-й класс: базовый уровень: учебник/ В.Р. Мединский , А.В. Торкунов. – Москва: Просвещение, 2023. – 496с.: ил.</a:t>
            </a:r>
            <a:endParaRPr kumimoji="0" lang="ru-RU" b="0" i="0" u="none" strike="noStrike" kern="1200" cap="none" spc="0" normalizeH="0" baseline="0" noProof="0" dirty="0">
              <a:ln>
                <a:noFill/>
              </a:ln>
              <a:effectLst/>
              <a:uLnTx/>
              <a:uFillTx/>
              <a:latin typeface="Calibri"/>
              <a:ea typeface="+mn-ea"/>
              <a:cs typeface="+mn-cs"/>
            </a:endParaRPr>
          </a:p>
        </p:txBody>
      </p:sp>
      <p:sp>
        <p:nvSpPr>
          <p:cNvPr id="7" name="TextBox 6">
            <a:extLst>
              <a:ext uri="{FF2B5EF4-FFF2-40B4-BE49-F238E27FC236}">
                <a16:creationId xmlns:a16="http://schemas.microsoft.com/office/drawing/2014/main" id="{07E0597D-0B5F-8897-3553-AA564D1F501A}"/>
              </a:ext>
            </a:extLst>
          </p:cNvPr>
          <p:cNvSpPr txBox="1"/>
          <p:nvPr/>
        </p:nvSpPr>
        <p:spPr>
          <a:xfrm>
            <a:off x="272897" y="1942820"/>
            <a:ext cx="4928842" cy="4093428"/>
          </a:xfrm>
          <a:prstGeom prst="rect">
            <a:avLst/>
          </a:prstGeom>
          <a:noFill/>
        </p:spPr>
        <p:txBody>
          <a:bodyPr wrap="square">
            <a:spAutoFit/>
          </a:bodyPr>
          <a:lstStyle/>
          <a:p>
            <a:r>
              <a:rPr kumimoji="0" lang="ru-RU" sz="2000" b="1"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В учебнике освещены основные события истории России 1914-1945гг., большое значение уделено вопросам интеграции событий отечественной и зарубежной истории. Представленные в учебнике вопросы и задания нацелены на изучение религиозной истории, подготовку промежуточной и итоговой аттестации. Главным результатом изучения курса должно стать формирование у учащихся патриотизма и российской гражданской идентичности.</a:t>
            </a:r>
            <a:endParaRPr lang="ru-RU" sz="2000" dirty="0"/>
          </a:p>
        </p:txBody>
      </p:sp>
      <p:pic>
        <p:nvPicPr>
          <p:cNvPr id="3076" name="Picture 4">
            <a:extLst>
              <a:ext uri="{FF2B5EF4-FFF2-40B4-BE49-F238E27FC236}">
                <a16:creationId xmlns:a16="http://schemas.microsoft.com/office/drawing/2014/main" id="{969087C1-7719-8610-24EE-AD10AB9A6C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924"/>
          <a:stretch/>
        </p:blipFill>
        <p:spPr bwMode="auto">
          <a:xfrm rot="500159">
            <a:off x="8544878" y="839994"/>
            <a:ext cx="3712355" cy="4834204"/>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a:extLst>
              <a:ext uri="{FF2B5EF4-FFF2-40B4-BE49-F238E27FC236}">
                <a16:creationId xmlns:a16="http://schemas.microsoft.com/office/drawing/2014/main" id="{BCDDCEA6-D73D-0207-28EC-B563497EE694}"/>
              </a:ext>
            </a:extLst>
          </p:cNvPr>
          <p:cNvPicPr>
            <a:picLocks noChangeAspect="1"/>
          </p:cNvPicPr>
          <p:nvPr/>
        </p:nvPicPr>
        <p:blipFill rotWithShape="1">
          <a:blip r:embed="rId3"/>
          <a:srcRect t="1364" r="51582" b="-1364"/>
          <a:stretch/>
        </p:blipFill>
        <p:spPr>
          <a:xfrm rot="21303537">
            <a:off x="5201954" y="747565"/>
            <a:ext cx="3731205" cy="5137543"/>
          </a:xfrm>
          <a:prstGeom prst="rect">
            <a:avLst/>
          </a:prstGeom>
        </p:spPr>
      </p:pic>
    </p:spTree>
    <p:extLst>
      <p:ext uri="{BB962C8B-B14F-4D97-AF65-F5344CB8AC3E}">
        <p14:creationId xmlns:p14="http://schemas.microsoft.com/office/powerpoint/2010/main" val="393821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a:extLst>
              <a:ext uri="{FF2B5EF4-FFF2-40B4-BE49-F238E27FC236}">
                <a16:creationId xmlns:a16="http://schemas.microsoft.com/office/drawing/2014/main" id="{910109CB-FC1B-B90A-2DA1-D224E5842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64492">
            <a:off x="8500198" y="983304"/>
            <a:ext cx="3522703" cy="453567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7677B764-C2DD-B1C8-8C27-DECC9EB71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13676">
            <a:off x="5604451" y="989667"/>
            <a:ext cx="3435350" cy="45356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76A5FBC-E56A-9CF6-4F17-3F39E6AC1A17}"/>
              </a:ext>
            </a:extLst>
          </p:cNvPr>
          <p:cNvSpPr txBox="1"/>
          <p:nvPr/>
        </p:nvSpPr>
        <p:spPr>
          <a:xfrm>
            <a:off x="272897" y="194249"/>
            <a:ext cx="5148842"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b="1" i="1" u="none" strike="noStrike" kern="1200" cap="none" spc="0" normalizeH="0" baseline="0" noProof="0" dirty="0">
                <a:ln>
                  <a:noFill/>
                </a:ln>
                <a:effectLst/>
                <a:uLnTx/>
                <a:uFillTx/>
                <a:latin typeface="Times New Roman" pitchFamily="18" charset="0"/>
                <a:ea typeface="+mn-ea"/>
                <a:cs typeface="Times New Roman" pitchFamily="18" charset="0"/>
              </a:rPr>
              <a:t>Мединский В.Р., Торкунов А.В.</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a:latin typeface="Times New Roman" pitchFamily="18" charset="0"/>
                <a:cs typeface="Times New Roman" pitchFamily="18" charset="0"/>
              </a:rPr>
              <a:t>История России. 1945 год – начало </a:t>
            </a:r>
            <a:r>
              <a:rPr lang="en-US" b="1" dirty="0">
                <a:latin typeface="Times New Roman" pitchFamily="18" charset="0"/>
                <a:cs typeface="Times New Roman" pitchFamily="18" charset="0"/>
              </a:rPr>
              <a:t>XXI </a:t>
            </a:r>
            <a:r>
              <a:rPr lang="ru-RU" b="1" dirty="0">
                <a:latin typeface="Times New Roman" pitchFamily="18" charset="0"/>
                <a:cs typeface="Times New Roman" pitchFamily="18" charset="0"/>
              </a:rPr>
              <a:t>века: 11-й класс: базовый уровень: учебник/ В.Р. Мединский , А.В. Торкунов. – Москва: Просвещение, 2023. – 448с.: ил.</a:t>
            </a:r>
            <a:endParaRPr kumimoji="0" lang="ru-RU" b="0" u="none" strike="noStrike" kern="1200" cap="none" spc="0" normalizeH="0" baseline="0" noProof="0" dirty="0">
              <a:ln>
                <a:noFill/>
              </a:ln>
              <a:effectLst/>
              <a:uLnTx/>
              <a:uFillTx/>
              <a:latin typeface="Calibri"/>
              <a:ea typeface="+mn-ea"/>
              <a:cs typeface="+mn-cs"/>
            </a:endParaRPr>
          </a:p>
        </p:txBody>
      </p:sp>
      <p:sp>
        <p:nvSpPr>
          <p:cNvPr id="3" name="TextBox 2">
            <a:extLst>
              <a:ext uri="{FF2B5EF4-FFF2-40B4-BE49-F238E27FC236}">
                <a16:creationId xmlns:a16="http://schemas.microsoft.com/office/drawing/2014/main" id="{493A7562-910F-F18C-222E-B9F12E91188A}"/>
              </a:ext>
            </a:extLst>
          </p:cNvPr>
          <p:cNvSpPr txBox="1"/>
          <p:nvPr/>
        </p:nvSpPr>
        <p:spPr>
          <a:xfrm>
            <a:off x="272897" y="1874722"/>
            <a:ext cx="5562396" cy="3785652"/>
          </a:xfrm>
          <a:prstGeom prst="rect">
            <a:avLst/>
          </a:prstGeom>
          <a:noFill/>
        </p:spPr>
        <p:txBody>
          <a:bodyPr wrap="square">
            <a:spAutoFit/>
          </a:bodyPr>
          <a:lstStyle/>
          <a:p>
            <a:r>
              <a:rPr kumimoji="0" lang="ru-RU" sz="2000" b="1" i="1"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В учебнике освещены основные события истории России 1945г. – начала 2020-х гг., большое значение уделено вопросам интеграции событий отечественной и зарубежной истории. Представленные в учебнике вопросы и задания нацелены на изучение религиозной истории, подготовку промежуточной и итоговой аттестации. Главным результатом изучения курса должно стать формирование у учащихся патриотизма и российской гражданской идентичности.</a:t>
            </a:r>
            <a:endParaRPr lang="ru-RU" sz="2000" dirty="0"/>
          </a:p>
        </p:txBody>
      </p:sp>
    </p:spTree>
    <p:extLst>
      <p:ext uri="{BB962C8B-B14F-4D97-AF65-F5344CB8AC3E}">
        <p14:creationId xmlns:p14="http://schemas.microsoft.com/office/powerpoint/2010/main" val="219355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ADF9FF-D814-2450-6B78-FA1617B5DACC}"/>
              </a:ext>
            </a:extLst>
          </p:cNvPr>
          <p:cNvSpPr txBox="1"/>
          <p:nvPr/>
        </p:nvSpPr>
        <p:spPr>
          <a:xfrm>
            <a:off x="272896" y="194249"/>
            <a:ext cx="6678621"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i="1" dirty="0">
                <a:solidFill>
                  <a:srgbClr val="000000"/>
                </a:solidFill>
                <a:effectLst/>
                <a:latin typeface="Times New Roman" panose="02020603050405020304" pitchFamily="18" charset="0"/>
                <a:cs typeface="Times New Roman" panose="02020603050405020304" pitchFamily="18" charset="0"/>
              </a:rPr>
              <a:t>Сафонов, А. А. </a:t>
            </a:r>
            <a:r>
              <a:rPr lang="ru-RU" b="1" i="0" dirty="0">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1" i="0" dirty="0">
                <a:solidFill>
                  <a:srgbClr val="000000"/>
                </a:solidFill>
                <a:effectLst/>
                <a:latin typeface="Times New Roman" panose="02020603050405020304" pitchFamily="18" charset="0"/>
                <a:cs typeface="Times New Roman" panose="02020603050405020304" pitchFamily="18" charset="0"/>
              </a:rPr>
              <a:t>История (конец XX — начало XXI века) : учебник для среднего профессионального образования / А. А. Сафонов, М. А. Сафонова. — 3-е изд., </a:t>
            </a:r>
            <a:r>
              <a:rPr lang="ru-RU" b="1" i="0" dirty="0" err="1">
                <a:solidFill>
                  <a:srgbClr val="000000"/>
                </a:solidFill>
                <a:effectLst/>
                <a:latin typeface="Times New Roman" panose="02020603050405020304" pitchFamily="18" charset="0"/>
                <a:cs typeface="Times New Roman" panose="02020603050405020304" pitchFamily="18" charset="0"/>
              </a:rPr>
              <a:t>перераб</a:t>
            </a:r>
            <a:r>
              <a:rPr lang="ru-RU" b="1" i="0" dirty="0">
                <a:solidFill>
                  <a:srgbClr val="000000"/>
                </a:solidFill>
                <a:effectLst/>
                <a:latin typeface="Times New Roman" panose="02020603050405020304" pitchFamily="18" charset="0"/>
                <a:cs typeface="Times New Roman" panose="02020603050405020304" pitchFamily="18" charset="0"/>
              </a:rPr>
              <a:t>. и доп. — Москва : Издательство </a:t>
            </a:r>
            <a:r>
              <a:rPr lang="ru-RU" b="1" i="0" dirty="0" err="1">
                <a:solidFill>
                  <a:srgbClr val="000000"/>
                </a:solidFill>
                <a:effectLst/>
                <a:latin typeface="Times New Roman" panose="02020603050405020304" pitchFamily="18" charset="0"/>
                <a:cs typeface="Times New Roman" panose="02020603050405020304" pitchFamily="18" charset="0"/>
              </a:rPr>
              <a:t>Юрайт</a:t>
            </a:r>
            <a:r>
              <a:rPr lang="ru-RU" b="1" i="0" dirty="0">
                <a:solidFill>
                  <a:srgbClr val="000000"/>
                </a:solidFill>
                <a:effectLst/>
                <a:latin typeface="Times New Roman" panose="02020603050405020304" pitchFamily="18" charset="0"/>
                <a:cs typeface="Times New Roman" panose="02020603050405020304" pitchFamily="18" charset="0"/>
              </a:rPr>
              <a:t>, 2023. — 284 с.</a:t>
            </a:r>
            <a:endParaRPr kumimoji="0" lang="ru-RU"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298D4D8-85A1-26F1-36C7-DBCFCACF38D3}"/>
              </a:ext>
            </a:extLst>
          </p:cNvPr>
          <p:cNvSpPr txBox="1"/>
          <p:nvPr/>
        </p:nvSpPr>
        <p:spPr>
          <a:xfrm>
            <a:off x="366415" y="1748777"/>
            <a:ext cx="5823104" cy="4093428"/>
          </a:xfrm>
          <a:prstGeom prst="rect">
            <a:avLst/>
          </a:prstGeom>
          <a:noFill/>
        </p:spPr>
        <p:txBody>
          <a:bodyPr wrap="square">
            <a:spAutoFit/>
          </a:bodyPr>
          <a:lstStyle/>
          <a:p>
            <a:r>
              <a:rPr lang="ru-RU" sz="2000" b="1" i="1" dirty="0">
                <a:effectLst/>
                <a:latin typeface="Times New Roman" panose="02020603050405020304" pitchFamily="18" charset="0"/>
                <a:cs typeface="Times New Roman" panose="02020603050405020304" pitchFamily="18" charset="0"/>
              </a:rPr>
              <a:t>Изложение материала курса максимально нейтрально освещает изменения в России и в мире. Курс необходим для гармоничного развития и социализации личности обучающегося и основан на воспитании системного и критического мышления.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Курс предназначен для студентов образовательных учреждений среднего профессионального образования.</a:t>
            </a:r>
            <a:endParaRPr lang="ru-RU" sz="2000" b="1" i="1"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BACE9975-B9DD-1FBD-72C9-F4F01FED9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0673" y="205497"/>
            <a:ext cx="3995613" cy="6245244"/>
          </a:xfrm>
          <a:prstGeom prst="rect">
            <a:avLst/>
          </a:prstGeom>
        </p:spPr>
      </p:pic>
    </p:spTree>
    <p:extLst>
      <p:ext uri="{BB962C8B-B14F-4D97-AF65-F5344CB8AC3E}">
        <p14:creationId xmlns:p14="http://schemas.microsoft.com/office/powerpoint/2010/main" val="201971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4A6BBC-2BA5-9AAA-190A-71E56FA44AA1}"/>
              </a:ext>
            </a:extLst>
          </p:cNvPr>
          <p:cNvSpPr txBox="1"/>
          <p:nvPr/>
        </p:nvSpPr>
        <p:spPr>
          <a:xfrm>
            <a:off x="272896" y="194249"/>
            <a:ext cx="6587429"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i="1" dirty="0">
                <a:solidFill>
                  <a:srgbClr val="000000"/>
                </a:solidFill>
                <a:effectLst/>
                <a:latin typeface="Times New Roman" panose="02020603050405020304" pitchFamily="18" charset="0"/>
                <a:cs typeface="Times New Roman" panose="02020603050405020304" pitchFamily="18" charset="0"/>
              </a:rPr>
              <a:t>Сафонов, А. А. </a:t>
            </a:r>
            <a:r>
              <a:rPr lang="ru-RU" b="1" i="0" dirty="0">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1" i="0" dirty="0">
                <a:solidFill>
                  <a:srgbClr val="000000"/>
                </a:solidFill>
                <a:effectLst/>
                <a:latin typeface="Times New Roman" panose="02020603050405020304" pitchFamily="18" charset="0"/>
                <a:cs typeface="Times New Roman" panose="02020603050405020304" pitchFamily="18" charset="0"/>
              </a:rPr>
              <a:t>Международные конфликты в XXI веке : учебник и практикум для вузов / А. А. Сафонов, М. А. Сафонова. — 4-е изд., </a:t>
            </a:r>
            <a:r>
              <a:rPr lang="ru-RU" b="1" i="0" dirty="0" err="1">
                <a:solidFill>
                  <a:srgbClr val="000000"/>
                </a:solidFill>
                <a:effectLst/>
                <a:latin typeface="Times New Roman" panose="02020603050405020304" pitchFamily="18" charset="0"/>
                <a:cs typeface="Times New Roman" panose="02020603050405020304" pitchFamily="18" charset="0"/>
              </a:rPr>
              <a:t>перераб</a:t>
            </a:r>
            <a:r>
              <a:rPr lang="ru-RU" b="1" i="0" dirty="0">
                <a:solidFill>
                  <a:srgbClr val="000000"/>
                </a:solidFill>
                <a:effectLst/>
                <a:latin typeface="Times New Roman" panose="02020603050405020304" pitchFamily="18" charset="0"/>
                <a:cs typeface="Times New Roman" panose="02020603050405020304" pitchFamily="18" charset="0"/>
              </a:rPr>
              <a:t>. и доп. — Москва : Издательство </a:t>
            </a:r>
            <a:r>
              <a:rPr lang="ru-RU" b="1" i="0" dirty="0" err="1">
                <a:solidFill>
                  <a:srgbClr val="000000"/>
                </a:solidFill>
                <a:effectLst/>
                <a:latin typeface="Times New Roman" panose="02020603050405020304" pitchFamily="18" charset="0"/>
                <a:cs typeface="Times New Roman" panose="02020603050405020304" pitchFamily="18" charset="0"/>
              </a:rPr>
              <a:t>Юрайт</a:t>
            </a:r>
            <a:r>
              <a:rPr lang="ru-RU" b="1" i="0" dirty="0">
                <a:solidFill>
                  <a:srgbClr val="000000"/>
                </a:solidFill>
                <a:effectLst/>
                <a:latin typeface="Times New Roman" panose="02020603050405020304" pitchFamily="18" charset="0"/>
                <a:cs typeface="Times New Roman" panose="02020603050405020304" pitchFamily="18" charset="0"/>
              </a:rPr>
              <a:t>, 2023. — 415 с. </a:t>
            </a:r>
            <a:endParaRPr kumimoji="0" lang="ru-RU"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15BD396-CF6C-F90B-4C17-C0F562A0B1EB}"/>
              </a:ext>
            </a:extLst>
          </p:cNvPr>
          <p:cNvSpPr txBox="1"/>
          <p:nvPr/>
        </p:nvSpPr>
        <p:spPr>
          <a:xfrm>
            <a:off x="200160" y="1800091"/>
            <a:ext cx="7207490" cy="4539704"/>
          </a:xfrm>
          <a:prstGeom prst="rect">
            <a:avLst/>
          </a:prstGeom>
          <a:noFill/>
        </p:spPr>
        <p:txBody>
          <a:bodyPr wrap="square">
            <a:spAutoFit/>
          </a:bodyPr>
          <a:lstStyle/>
          <a:p>
            <a:r>
              <a:rPr lang="ru-RU" sz="1700" b="1" i="1" dirty="0">
                <a:effectLst/>
                <a:latin typeface="Times New Roman" panose="02020603050405020304" pitchFamily="18" charset="0"/>
                <a:cs typeface="Times New Roman" panose="02020603050405020304" pitchFamily="18" charset="0"/>
              </a:rPr>
              <a:t>В учебном курсе представлены основные теоретические положения международной конфликтологии. Приводится значительное количество примеров из мировой практики последних лет, обозначена официальная позиция МИД России по наиболее значимым международным спорам. Особое внимание уделено вопросам управления конфликтами, их предотвращения и урегулирования, а также актуальным проблемам современности — миграционным кризисам и информационным войнам. Курс дополнен различными заданиями для самостоятельной работы студента. Соответствует актуальным требованиям федерального государственного образовательного стандарта высшего образования. Для изучающих международные отношения, политологию, конфликтологию, историю, мировую экономику, журналистику, государственное и муниципальное управление, для абитуриентов, преподавателей обществознания и истории, государственных служащих, сотрудников правоохранительных органов, практикующих журналистов, а также для всех интересующихся современной мировой политикой.</a:t>
            </a:r>
            <a:endParaRPr lang="ru-RU" sz="1700" b="1" i="1" dirty="0">
              <a:latin typeface="Times New Roman" panose="02020603050405020304" pitchFamily="18" charset="0"/>
              <a:cs typeface="Times New Roman" panose="02020603050405020304" pitchFamily="18" charset="0"/>
            </a:endParaRPr>
          </a:p>
        </p:txBody>
      </p:sp>
      <p:pic>
        <p:nvPicPr>
          <p:cNvPr id="7170" name="Picture 2" descr="Обложка книги МЕЖДУНАРОДНЫЕ КОНФЛИКТЫ В XXI ВЕКЕ Сафонов А. А., Сафонова М. А. Учебник и практикум">
            <a:extLst>
              <a:ext uri="{FF2B5EF4-FFF2-40B4-BE49-F238E27FC236}">
                <a16:creationId xmlns:a16="http://schemas.microsoft.com/office/drawing/2014/main" id="{891743FB-529B-9D06-34CC-D18F6B3BD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386" y="155552"/>
            <a:ext cx="4188606" cy="6546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813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C9DE83-A048-95DE-A750-19AFF3DCF100}"/>
              </a:ext>
            </a:extLst>
          </p:cNvPr>
          <p:cNvSpPr txBox="1"/>
          <p:nvPr/>
        </p:nvSpPr>
        <p:spPr>
          <a:xfrm>
            <a:off x="304535" y="1757294"/>
            <a:ext cx="6927070" cy="4401205"/>
          </a:xfrm>
          <a:prstGeom prst="rect">
            <a:avLst/>
          </a:prstGeom>
          <a:noFill/>
        </p:spPr>
        <p:txBody>
          <a:bodyPr wrap="square">
            <a:spAutoFit/>
          </a:bodyPr>
          <a:lstStyle/>
          <a:p>
            <a:r>
              <a:rPr lang="ru-RU" sz="2000" b="1" i="1" dirty="0">
                <a:effectLst/>
                <a:latin typeface="Times New Roman" panose="02020603050405020304" pitchFamily="18" charset="0"/>
                <a:cs typeface="Times New Roman" panose="02020603050405020304" pitchFamily="18" charset="0"/>
              </a:rPr>
              <a:t>В учебнике и практикуме в сжатой форме излагаются основные этапы развития российской государственности XX — начала XXI века, освещаются как проблемы государственно-политического, социально-экономического и внешнеполитического развития нашего Отечества, так и ключевые вопросы истории российской культуры. Изложены особенности исторического пути России, ее место и роль в развитии мировых цивилизаций. Приведенные в тексте схемы и перечень хронологических событий позволят лучше усвоить учебный материал. Данное издание поможет студентам негуманитарных специальностей получить необходимый объем знаний, расширив базовые представления, полученные ими в общеобразовательной школе.</a:t>
            </a:r>
            <a:endParaRPr lang="ru-RU" sz="2000" b="1" i="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CD72117-BFC5-695B-C1C6-A78746DFCC03}"/>
              </a:ext>
            </a:extLst>
          </p:cNvPr>
          <p:cNvSpPr txBox="1"/>
          <p:nvPr/>
        </p:nvSpPr>
        <p:spPr>
          <a:xfrm>
            <a:off x="137814" y="139983"/>
            <a:ext cx="7260513"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i="1" dirty="0">
                <a:solidFill>
                  <a:srgbClr val="000000"/>
                </a:solidFill>
                <a:effectLst/>
                <a:latin typeface="Times New Roman" panose="02020603050405020304" pitchFamily="18" charset="0"/>
                <a:cs typeface="Times New Roman" panose="02020603050405020304" pitchFamily="18" charset="0"/>
              </a:rPr>
              <a:t>Зуев, М. Н. </a:t>
            </a:r>
            <a:r>
              <a:rPr lang="ru-RU" b="1" i="0" dirty="0">
                <a:solidFill>
                  <a:srgbClr val="000000"/>
                </a:solidFill>
                <a:effectLst/>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b="1" i="0" dirty="0">
                <a:solidFill>
                  <a:srgbClr val="000000"/>
                </a:solidFill>
                <a:effectLst/>
                <a:latin typeface="Times New Roman" panose="02020603050405020304" pitchFamily="18" charset="0"/>
                <a:cs typeface="Times New Roman" panose="02020603050405020304" pitchFamily="18" charset="0"/>
              </a:rPr>
              <a:t>История России ХХ - начала ХХI века : учебник и практикум для среднего профессионального образования / М. Н. Зуев, С. Я. Лавренов. — 5-е изд., </a:t>
            </a:r>
            <a:r>
              <a:rPr lang="ru-RU" b="1" i="0" dirty="0" err="1">
                <a:solidFill>
                  <a:srgbClr val="000000"/>
                </a:solidFill>
                <a:effectLst/>
                <a:latin typeface="Times New Roman" panose="02020603050405020304" pitchFamily="18" charset="0"/>
                <a:cs typeface="Times New Roman" panose="02020603050405020304" pitchFamily="18" charset="0"/>
              </a:rPr>
              <a:t>перераб</a:t>
            </a:r>
            <a:r>
              <a:rPr lang="ru-RU" b="1" i="0" dirty="0">
                <a:solidFill>
                  <a:srgbClr val="000000"/>
                </a:solidFill>
                <a:effectLst/>
                <a:latin typeface="Times New Roman" panose="02020603050405020304" pitchFamily="18" charset="0"/>
                <a:cs typeface="Times New Roman" panose="02020603050405020304" pitchFamily="18" charset="0"/>
              </a:rPr>
              <a:t>. и доп. — Москва : Издательство </a:t>
            </a:r>
            <a:r>
              <a:rPr lang="ru-RU" b="1" i="0" dirty="0" err="1">
                <a:solidFill>
                  <a:srgbClr val="000000"/>
                </a:solidFill>
                <a:effectLst/>
                <a:latin typeface="Times New Roman" panose="02020603050405020304" pitchFamily="18" charset="0"/>
                <a:cs typeface="Times New Roman" panose="02020603050405020304" pitchFamily="18" charset="0"/>
              </a:rPr>
              <a:t>Юрайт</a:t>
            </a:r>
            <a:r>
              <a:rPr lang="ru-RU" b="1" i="0" dirty="0">
                <a:solidFill>
                  <a:srgbClr val="000000"/>
                </a:solidFill>
                <a:effectLst/>
                <a:latin typeface="Times New Roman" panose="02020603050405020304" pitchFamily="18" charset="0"/>
                <a:cs typeface="Times New Roman" panose="02020603050405020304" pitchFamily="18" charset="0"/>
              </a:rPr>
              <a:t>, 2023. — 419 с.</a:t>
            </a:r>
            <a:endParaRPr kumimoji="0" lang="ru-RU"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6146" name="Picture 2" descr="Обложка книги ИСТОРИЯ РОССИИ ХХ - НАЧАЛА ХХI ВЕКА  М. Н. Зуев,  С. Я. Лавренов. Учебник и практикум">
            <a:extLst>
              <a:ext uri="{FF2B5EF4-FFF2-40B4-BE49-F238E27FC236}">
                <a16:creationId xmlns:a16="http://schemas.microsoft.com/office/drawing/2014/main" id="{4495AEA3-1183-F87B-1372-6F98B2368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5007" y="0"/>
            <a:ext cx="4326948" cy="676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09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Хренников, Льняная, Гололобов - Основы безопасности жизнедеятельности. 11 класс. Учебник. ФГОС обложка книги">
            <a:extLst>
              <a:ext uri="{FF2B5EF4-FFF2-40B4-BE49-F238E27FC236}">
                <a16:creationId xmlns:a16="http://schemas.microsoft.com/office/drawing/2014/main" id="{072C8C01-CA8B-CD31-B29F-92D0836BF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7724">
            <a:off x="8659892" y="1023073"/>
            <a:ext cx="3319443" cy="438020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Хренников, Льняная, Гололобов - Основы безопасности жизнедеятельности. 10 класс. Учебник обложка книги">
            <a:extLst>
              <a:ext uri="{FF2B5EF4-FFF2-40B4-BE49-F238E27FC236}">
                <a16:creationId xmlns:a16="http://schemas.microsoft.com/office/drawing/2014/main" id="{7DF8B206-E881-3995-3CD5-C60B0436D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08349">
            <a:off x="5811551" y="968531"/>
            <a:ext cx="3319444" cy="441678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FE24D1-D7D3-5049-74AA-86B34E4C1636}"/>
              </a:ext>
            </a:extLst>
          </p:cNvPr>
          <p:cNvSpPr txBox="1"/>
          <p:nvPr/>
        </p:nvSpPr>
        <p:spPr>
          <a:xfrm>
            <a:off x="400050" y="374996"/>
            <a:ext cx="609946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i="1" dirty="0">
                <a:latin typeface="Times New Roman" pitchFamily="18" charset="0"/>
                <a:cs typeface="Times New Roman" pitchFamily="18" charset="0"/>
              </a:rPr>
              <a:t>Основы безопасности жизнедеятельности: </a:t>
            </a:r>
            <a:r>
              <a:rPr lang="ru-RU" b="1" dirty="0">
                <a:latin typeface="Times New Roman" pitchFamily="18" charset="0"/>
                <a:cs typeface="Times New Roman" pitchFamily="18" charset="0"/>
              </a:rPr>
              <a:t>10-11 классы: учебник / Б.О. Хренников, Н.В. Гололобов, Л.И. Льняная, М.В. Маслов; под ред. С.Н. Егорова. – Москва: Просвещение, 2023. – 320с.: ил.,8л.цв.вкл.</a:t>
            </a:r>
            <a:endParaRPr kumimoji="0" lang="ru-RU" b="0" i="0" u="none" strike="noStrike" kern="1200" cap="none" spc="0" normalizeH="0" baseline="0" noProof="0" dirty="0">
              <a:ln>
                <a:noFill/>
              </a:ln>
              <a:effectLst/>
              <a:uLnTx/>
              <a:uFillTx/>
              <a:latin typeface="Calibri"/>
              <a:ea typeface="+mn-ea"/>
              <a:cs typeface="+mn-cs"/>
            </a:endParaRPr>
          </a:p>
        </p:txBody>
      </p:sp>
      <p:sp>
        <p:nvSpPr>
          <p:cNvPr id="5" name="TextBox 4">
            <a:extLst>
              <a:ext uri="{FF2B5EF4-FFF2-40B4-BE49-F238E27FC236}">
                <a16:creationId xmlns:a16="http://schemas.microsoft.com/office/drawing/2014/main" id="{1227105C-E429-4F36-81F4-944E5178C12E}"/>
              </a:ext>
            </a:extLst>
          </p:cNvPr>
          <p:cNvSpPr txBox="1"/>
          <p:nvPr/>
        </p:nvSpPr>
        <p:spPr>
          <a:xfrm>
            <a:off x="293826" y="1717499"/>
            <a:ext cx="5989211" cy="4708981"/>
          </a:xfrm>
          <a:prstGeom prst="rect">
            <a:avLst/>
          </a:prstGeom>
          <a:noFill/>
        </p:spPr>
        <p:txBody>
          <a:bodyPr wrap="square">
            <a:spAutoFit/>
          </a:bodyPr>
          <a:lstStyle/>
          <a:p>
            <a:r>
              <a:rPr lang="ru-RU" sz="2000" b="1" i="1" dirty="0">
                <a:solidFill>
                  <a:srgbClr val="000000"/>
                </a:solidFill>
                <a:effectLst/>
                <a:latin typeface="Times New Roman" panose="02020603050405020304" pitchFamily="18" charset="0"/>
                <a:cs typeface="Times New Roman" panose="02020603050405020304" pitchFamily="18" charset="0"/>
              </a:rPr>
              <a:t>Учебник написан в соответствии с Федеральным государственным образовательным стандартом среднего общего образования и пособием "Основы безопасности жизнедеятельности. Примерные рабочие программы. Предметная линия учебников под редакцией С. Н. Егорова. 10-11 классы". Учебник, построенный по модульному принципу, содержит важнейшие правила поведения в опасных и чрезвычайных ситуациях (техногенного, природного и социального происхождения), которые могут возникнуть в повседневной жизни. Учебник также содержит разделы, посвящённые здоровью и здоровому образу жизни, оказанию первой помощи при различных несчастных случаях.</a:t>
            </a:r>
            <a:endParaRPr lang="ru-RU"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281385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993</Words>
  <Application>Microsoft Office PowerPoint</Application>
  <PresentationFormat>Широкоэкранный</PresentationFormat>
  <Paragraphs>26</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Gungsuh</vt:lpstr>
      <vt:lpstr>Arial</vt:lpstr>
      <vt:lpstr>Arial Black</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Леонова Надежда Сергеевна</dc:creator>
  <cp:lastModifiedBy>Бабкина Татьяна Альбертовна</cp:lastModifiedBy>
  <cp:revision>7</cp:revision>
  <dcterms:created xsi:type="dcterms:W3CDTF">2023-05-28T23:57:47Z</dcterms:created>
  <dcterms:modified xsi:type="dcterms:W3CDTF">2023-11-24T02:47:41Z</dcterms:modified>
</cp:coreProperties>
</file>